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60" r:id="rId4"/>
    <p:sldMasterId id="2147483661" r:id="rId5"/>
    <p:sldMasterId id="2147483662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</p:sldIdLst>
  <p:sldSz cy="6858000" cx="9144000"/>
  <p:notesSz cx="6797675" cy="9928225"/>
  <p:embeddedFontLst>
    <p:embeddedFont>
      <p:font typeface="Corbel"/>
      <p:regular r:id="rId23"/>
      <p:bold r:id="rId24"/>
      <p:italic r:id="rId25"/>
      <p:boldItalic r:id="rId2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3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4" Type="http://schemas.openxmlformats.org/officeDocument/2006/relationships/font" Target="fonts/Corbel-bold.fntdata"/><Relationship Id="rId23" Type="http://schemas.openxmlformats.org/officeDocument/2006/relationships/font" Target="fonts/Corbel-regular.fnt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26" Type="http://schemas.openxmlformats.org/officeDocument/2006/relationships/font" Target="fonts/Corbel-boldItalic.fntdata"/><Relationship Id="rId25" Type="http://schemas.openxmlformats.org/officeDocument/2006/relationships/font" Target="fonts/Corbel-italic.fntdata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49687" y="0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917575" y="744537"/>
            <a:ext cx="4962525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79450" y="4716462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9429750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49687" y="9429750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:notes"/>
          <p:cNvSpPr txBox="1"/>
          <p:nvPr>
            <p:ph idx="1" type="body"/>
          </p:nvPr>
        </p:nvSpPr>
        <p:spPr>
          <a:xfrm>
            <a:off x="679450" y="4716462"/>
            <a:ext cx="5438775" cy="44672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1:notes"/>
          <p:cNvSpPr/>
          <p:nvPr>
            <p:ph idx="2" type="sldImg"/>
          </p:nvPr>
        </p:nvSpPr>
        <p:spPr>
          <a:xfrm>
            <a:off x="917575" y="744537"/>
            <a:ext cx="4962525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0:notes"/>
          <p:cNvSpPr txBox="1"/>
          <p:nvPr>
            <p:ph idx="1" type="body"/>
          </p:nvPr>
        </p:nvSpPr>
        <p:spPr>
          <a:xfrm>
            <a:off x="679450" y="4716462"/>
            <a:ext cx="5438775" cy="44672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10:notes"/>
          <p:cNvSpPr/>
          <p:nvPr>
            <p:ph idx="2" type="sldImg"/>
          </p:nvPr>
        </p:nvSpPr>
        <p:spPr>
          <a:xfrm>
            <a:off x="917575" y="744537"/>
            <a:ext cx="4962525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1:notes"/>
          <p:cNvSpPr txBox="1"/>
          <p:nvPr>
            <p:ph idx="1" type="body"/>
          </p:nvPr>
        </p:nvSpPr>
        <p:spPr>
          <a:xfrm>
            <a:off x="679450" y="4716462"/>
            <a:ext cx="5438775" cy="44672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11:notes"/>
          <p:cNvSpPr/>
          <p:nvPr>
            <p:ph idx="2" type="sldImg"/>
          </p:nvPr>
        </p:nvSpPr>
        <p:spPr>
          <a:xfrm>
            <a:off x="917575" y="744537"/>
            <a:ext cx="4962525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2:notes"/>
          <p:cNvSpPr txBox="1"/>
          <p:nvPr>
            <p:ph idx="1" type="body"/>
          </p:nvPr>
        </p:nvSpPr>
        <p:spPr>
          <a:xfrm>
            <a:off x="679450" y="4716462"/>
            <a:ext cx="5438775" cy="44672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12:notes"/>
          <p:cNvSpPr/>
          <p:nvPr>
            <p:ph idx="2" type="sldImg"/>
          </p:nvPr>
        </p:nvSpPr>
        <p:spPr>
          <a:xfrm>
            <a:off x="917575" y="744537"/>
            <a:ext cx="4962525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3:notes"/>
          <p:cNvSpPr txBox="1"/>
          <p:nvPr>
            <p:ph idx="1" type="body"/>
          </p:nvPr>
        </p:nvSpPr>
        <p:spPr>
          <a:xfrm>
            <a:off x="679450" y="4716462"/>
            <a:ext cx="5438775" cy="44672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p13:notes"/>
          <p:cNvSpPr/>
          <p:nvPr>
            <p:ph idx="2" type="sldImg"/>
          </p:nvPr>
        </p:nvSpPr>
        <p:spPr>
          <a:xfrm>
            <a:off x="917575" y="744537"/>
            <a:ext cx="4962525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4:notes"/>
          <p:cNvSpPr txBox="1"/>
          <p:nvPr>
            <p:ph idx="1" type="body"/>
          </p:nvPr>
        </p:nvSpPr>
        <p:spPr>
          <a:xfrm>
            <a:off x="679450" y="4716462"/>
            <a:ext cx="5438775" cy="44672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p14:notes"/>
          <p:cNvSpPr/>
          <p:nvPr>
            <p:ph idx="2" type="sldImg"/>
          </p:nvPr>
        </p:nvSpPr>
        <p:spPr>
          <a:xfrm>
            <a:off x="917575" y="744537"/>
            <a:ext cx="4962525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5:notes"/>
          <p:cNvSpPr txBox="1"/>
          <p:nvPr>
            <p:ph idx="1" type="body"/>
          </p:nvPr>
        </p:nvSpPr>
        <p:spPr>
          <a:xfrm>
            <a:off x="679450" y="4716462"/>
            <a:ext cx="5438775" cy="44672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p15:notes"/>
          <p:cNvSpPr/>
          <p:nvPr>
            <p:ph idx="2" type="sldImg"/>
          </p:nvPr>
        </p:nvSpPr>
        <p:spPr>
          <a:xfrm>
            <a:off x="917575" y="744537"/>
            <a:ext cx="4962525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:notes"/>
          <p:cNvSpPr txBox="1"/>
          <p:nvPr>
            <p:ph idx="1" type="body"/>
          </p:nvPr>
        </p:nvSpPr>
        <p:spPr>
          <a:xfrm>
            <a:off x="679450" y="4716462"/>
            <a:ext cx="5438775" cy="44672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2:notes"/>
          <p:cNvSpPr/>
          <p:nvPr>
            <p:ph idx="2" type="sldImg"/>
          </p:nvPr>
        </p:nvSpPr>
        <p:spPr>
          <a:xfrm>
            <a:off x="917575" y="744537"/>
            <a:ext cx="4962525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3:notes"/>
          <p:cNvSpPr txBox="1"/>
          <p:nvPr>
            <p:ph idx="1" type="body"/>
          </p:nvPr>
        </p:nvSpPr>
        <p:spPr>
          <a:xfrm>
            <a:off x="679450" y="4716462"/>
            <a:ext cx="5438775" cy="44672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3:notes"/>
          <p:cNvSpPr/>
          <p:nvPr>
            <p:ph idx="2" type="sldImg"/>
          </p:nvPr>
        </p:nvSpPr>
        <p:spPr>
          <a:xfrm>
            <a:off x="917575" y="744537"/>
            <a:ext cx="4962525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4:notes"/>
          <p:cNvSpPr txBox="1"/>
          <p:nvPr>
            <p:ph idx="1" type="body"/>
          </p:nvPr>
        </p:nvSpPr>
        <p:spPr>
          <a:xfrm>
            <a:off x="679450" y="4716462"/>
            <a:ext cx="5438775" cy="44672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4:notes"/>
          <p:cNvSpPr/>
          <p:nvPr>
            <p:ph idx="2" type="sldImg"/>
          </p:nvPr>
        </p:nvSpPr>
        <p:spPr>
          <a:xfrm>
            <a:off x="917575" y="744537"/>
            <a:ext cx="4962525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5:notes"/>
          <p:cNvSpPr txBox="1"/>
          <p:nvPr>
            <p:ph idx="1" type="body"/>
          </p:nvPr>
        </p:nvSpPr>
        <p:spPr>
          <a:xfrm>
            <a:off x="679450" y="4716462"/>
            <a:ext cx="5438775" cy="44672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5:notes"/>
          <p:cNvSpPr/>
          <p:nvPr>
            <p:ph idx="2" type="sldImg"/>
          </p:nvPr>
        </p:nvSpPr>
        <p:spPr>
          <a:xfrm>
            <a:off x="917575" y="744537"/>
            <a:ext cx="4962525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6:notes"/>
          <p:cNvSpPr txBox="1"/>
          <p:nvPr>
            <p:ph idx="1" type="body"/>
          </p:nvPr>
        </p:nvSpPr>
        <p:spPr>
          <a:xfrm>
            <a:off x="679450" y="4716462"/>
            <a:ext cx="5438775" cy="44672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6:notes"/>
          <p:cNvSpPr/>
          <p:nvPr>
            <p:ph idx="2" type="sldImg"/>
          </p:nvPr>
        </p:nvSpPr>
        <p:spPr>
          <a:xfrm>
            <a:off x="917575" y="744537"/>
            <a:ext cx="4962525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7:notes"/>
          <p:cNvSpPr txBox="1"/>
          <p:nvPr>
            <p:ph idx="1" type="body"/>
          </p:nvPr>
        </p:nvSpPr>
        <p:spPr>
          <a:xfrm>
            <a:off x="679450" y="4716462"/>
            <a:ext cx="5438775" cy="44672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7:notes"/>
          <p:cNvSpPr/>
          <p:nvPr>
            <p:ph idx="2" type="sldImg"/>
          </p:nvPr>
        </p:nvSpPr>
        <p:spPr>
          <a:xfrm>
            <a:off x="917575" y="744537"/>
            <a:ext cx="4962525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8:notes"/>
          <p:cNvSpPr txBox="1"/>
          <p:nvPr>
            <p:ph idx="1" type="body"/>
          </p:nvPr>
        </p:nvSpPr>
        <p:spPr>
          <a:xfrm>
            <a:off x="679450" y="4716462"/>
            <a:ext cx="5438775" cy="44672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8:notes"/>
          <p:cNvSpPr/>
          <p:nvPr>
            <p:ph idx="2" type="sldImg"/>
          </p:nvPr>
        </p:nvSpPr>
        <p:spPr>
          <a:xfrm>
            <a:off x="917575" y="744537"/>
            <a:ext cx="4962525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9:notes"/>
          <p:cNvSpPr txBox="1"/>
          <p:nvPr>
            <p:ph idx="1" type="body"/>
          </p:nvPr>
        </p:nvSpPr>
        <p:spPr>
          <a:xfrm>
            <a:off x="679450" y="4716462"/>
            <a:ext cx="5438775" cy="44672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9:notes"/>
          <p:cNvSpPr/>
          <p:nvPr>
            <p:ph idx="2" type="sldImg"/>
          </p:nvPr>
        </p:nvSpPr>
        <p:spPr>
          <a:xfrm>
            <a:off x="917575" y="744537"/>
            <a:ext cx="4962525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eldia" type="title">
  <p:cSld name="TITL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"/>
          <p:cNvSpPr txBox="1"/>
          <p:nvPr>
            <p:ph type="ctrTitle"/>
          </p:nvPr>
        </p:nvSpPr>
        <p:spPr>
          <a:xfrm>
            <a:off x="832485" y="882376"/>
            <a:ext cx="7475220" cy="292608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6000" cap="none">
                <a:solidFill>
                  <a:srgbClr val="FFFFFF"/>
                </a:solidFill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" type="subTitle"/>
          </p:nvPr>
        </p:nvSpPr>
        <p:spPr>
          <a:xfrm>
            <a:off x="1282148" y="3869635"/>
            <a:ext cx="6575895" cy="13881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FFFFFF"/>
                </a:solidFill>
              </a:defRPr>
            </a:lvl1pPr>
            <a:lvl2pPr lvl="1" algn="ctr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SzPts val="1440"/>
              <a:buNone/>
              <a:defRPr sz="1800"/>
            </a:lvl2pPr>
            <a:lvl3pPr lvl="2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500"/>
            </a:lvl4pPr>
            <a:lvl5pPr lvl="4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500"/>
            </a:lvl5pPr>
            <a:lvl6pPr lvl="5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500"/>
            </a:lvl6pPr>
            <a:lvl7pPr lvl="6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500"/>
            </a:lvl7pPr>
            <a:lvl8pPr lvl="7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500"/>
            </a:lvl8pPr>
            <a:lvl9pPr lvl="8" algn="ctr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200"/>
              <a:buNone/>
              <a:defRPr sz="1500"/>
            </a:lvl9pPr>
          </a:lstStyle>
          <a:p/>
        </p:txBody>
      </p:sp>
      <p:sp>
        <p:nvSpPr>
          <p:cNvPr id="20" name="Google Shape;20;p2"/>
          <p:cNvSpPr txBox="1"/>
          <p:nvPr>
            <p:ph idx="10" type="dt"/>
          </p:nvPr>
        </p:nvSpPr>
        <p:spPr>
          <a:xfrm>
            <a:off x="857250" y="6224587"/>
            <a:ext cx="17462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"/>
          <p:cNvSpPr txBox="1"/>
          <p:nvPr>
            <p:ph idx="11" type="ftr"/>
          </p:nvPr>
        </p:nvSpPr>
        <p:spPr>
          <a:xfrm>
            <a:off x="2962275" y="6224587"/>
            <a:ext cx="353853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"/>
          <p:cNvSpPr txBox="1"/>
          <p:nvPr>
            <p:ph idx="12" type="sldNum"/>
          </p:nvPr>
        </p:nvSpPr>
        <p:spPr>
          <a:xfrm>
            <a:off x="6997700" y="6224587"/>
            <a:ext cx="12795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b="0" i="0" sz="10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b="0" i="0" sz="10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b="0" i="0" sz="10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b="0" i="0" sz="10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b="0" i="0" sz="10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b="0" i="0" sz="10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b="0" i="0" sz="10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b="0" i="0" sz="10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b="0" i="0" sz="10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gelijking" type="twoTxTwoObj">
  <p:cSld name="TWO_OBJECTS_WITH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/>
          <p:nvPr>
            <p:ph type="title"/>
          </p:nvPr>
        </p:nvSpPr>
        <p:spPr>
          <a:xfrm>
            <a:off x="857250" y="609600"/>
            <a:ext cx="7407275" cy="13557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2"/>
          <p:cNvSpPr txBox="1"/>
          <p:nvPr>
            <p:ph idx="1" type="body"/>
          </p:nvPr>
        </p:nvSpPr>
        <p:spPr>
          <a:xfrm>
            <a:off x="857250" y="2001511"/>
            <a:ext cx="3566160" cy="777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4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SzPts val="12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080"/>
              <a:buNone/>
              <a:defRPr b="1" sz="1350"/>
            </a:lvl3pPr>
            <a:lvl4pPr indent="-228600" lvl="3" marL="18288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6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6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6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6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6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960"/>
              <a:buNone/>
              <a:defRPr b="1" sz="1200"/>
            </a:lvl9pPr>
          </a:lstStyle>
          <a:p/>
        </p:txBody>
      </p:sp>
      <p:sp>
        <p:nvSpPr>
          <p:cNvPr id="81" name="Google Shape;81;p12"/>
          <p:cNvSpPr txBox="1"/>
          <p:nvPr>
            <p:ph idx="2" type="body"/>
          </p:nvPr>
        </p:nvSpPr>
        <p:spPr>
          <a:xfrm>
            <a:off x="857250" y="2721483"/>
            <a:ext cx="3566160" cy="33832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1242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320"/>
              <a:buChar char="•"/>
              <a:defRPr sz="1650"/>
            </a:lvl1pPr>
            <a:lvl2pPr indent="-304800" lvl="1" marL="914400" algn="l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SzPts val="1200"/>
              <a:buChar char="•"/>
              <a:defRPr sz="1500"/>
            </a:lvl2pPr>
            <a:lvl3pPr indent="-297180" lvl="2" marL="1371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080"/>
              <a:buChar char="•"/>
              <a:defRPr sz="1350"/>
            </a:lvl3pPr>
            <a:lvl4pPr indent="-289560" lvl="3" marL="18288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60"/>
              <a:buChar char="•"/>
              <a:defRPr sz="1200"/>
            </a:lvl4pPr>
            <a:lvl5pPr indent="-289560" lvl="4" marL="22860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60"/>
              <a:buChar char="•"/>
              <a:defRPr sz="1200"/>
            </a:lvl5pPr>
            <a:lvl6pPr indent="-289560" lvl="5" marL="27432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60"/>
              <a:buChar char="•"/>
              <a:defRPr sz="1200"/>
            </a:lvl6pPr>
            <a:lvl7pPr indent="-289560" lvl="6" marL="32004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60"/>
              <a:buChar char="•"/>
              <a:defRPr sz="1200"/>
            </a:lvl7pPr>
            <a:lvl8pPr indent="-289559" lvl="7" marL="3657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60"/>
              <a:buChar char="•"/>
              <a:defRPr sz="1200"/>
            </a:lvl8pPr>
            <a:lvl9pPr indent="-289559" lvl="8" marL="41148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960"/>
              <a:buChar char="•"/>
              <a:defRPr sz="1200"/>
            </a:lvl9pPr>
          </a:lstStyle>
          <a:p/>
        </p:txBody>
      </p:sp>
      <p:sp>
        <p:nvSpPr>
          <p:cNvPr id="82" name="Google Shape;82;p12"/>
          <p:cNvSpPr txBox="1"/>
          <p:nvPr>
            <p:ph idx="3" type="body"/>
          </p:nvPr>
        </p:nvSpPr>
        <p:spPr>
          <a:xfrm>
            <a:off x="4701880" y="1999032"/>
            <a:ext cx="3566160" cy="777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4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SzPts val="12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080"/>
              <a:buNone/>
              <a:defRPr b="1" sz="1350"/>
            </a:lvl3pPr>
            <a:lvl4pPr indent="-228600" lvl="3" marL="18288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6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6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6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6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6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960"/>
              <a:buNone/>
              <a:defRPr b="1" sz="1200"/>
            </a:lvl9pPr>
          </a:lstStyle>
          <a:p/>
        </p:txBody>
      </p:sp>
      <p:sp>
        <p:nvSpPr>
          <p:cNvPr id="83" name="Google Shape;83;p12"/>
          <p:cNvSpPr txBox="1"/>
          <p:nvPr>
            <p:ph idx="4" type="body"/>
          </p:nvPr>
        </p:nvSpPr>
        <p:spPr>
          <a:xfrm>
            <a:off x="4701880" y="2719322"/>
            <a:ext cx="3566160" cy="33832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1242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320"/>
              <a:buChar char="•"/>
              <a:defRPr sz="1650"/>
            </a:lvl1pPr>
            <a:lvl2pPr indent="-304800" lvl="1" marL="914400" algn="l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SzPts val="1200"/>
              <a:buChar char="•"/>
              <a:defRPr sz="1500"/>
            </a:lvl2pPr>
            <a:lvl3pPr indent="-297180" lvl="2" marL="1371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080"/>
              <a:buChar char="•"/>
              <a:defRPr sz="1350"/>
            </a:lvl3pPr>
            <a:lvl4pPr indent="-289560" lvl="3" marL="18288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60"/>
              <a:buChar char="•"/>
              <a:defRPr sz="1200"/>
            </a:lvl4pPr>
            <a:lvl5pPr indent="-289560" lvl="4" marL="22860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60"/>
              <a:buChar char="•"/>
              <a:defRPr sz="1200"/>
            </a:lvl5pPr>
            <a:lvl6pPr indent="-289560" lvl="5" marL="27432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60"/>
              <a:buChar char="•"/>
              <a:defRPr sz="1200"/>
            </a:lvl6pPr>
            <a:lvl7pPr indent="-289560" lvl="6" marL="32004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60"/>
              <a:buChar char="•"/>
              <a:defRPr sz="1200"/>
            </a:lvl7pPr>
            <a:lvl8pPr indent="-289559" lvl="7" marL="3657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60"/>
              <a:buChar char="•"/>
              <a:defRPr sz="1200"/>
            </a:lvl8pPr>
            <a:lvl9pPr indent="-289559" lvl="8" marL="41148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960"/>
              <a:buChar char="•"/>
              <a:defRPr sz="1200"/>
            </a:lvl9pPr>
          </a:lstStyle>
          <a:p/>
        </p:txBody>
      </p:sp>
      <p:sp>
        <p:nvSpPr>
          <p:cNvPr id="84" name="Google Shape;84;p12"/>
          <p:cNvSpPr txBox="1"/>
          <p:nvPr>
            <p:ph idx="10" type="dt"/>
          </p:nvPr>
        </p:nvSpPr>
        <p:spPr>
          <a:xfrm>
            <a:off x="857250" y="6224587"/>
            <a:ext cx="17462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12"/>
          <p:cNvSpPr txBox="1"/>
          <p:nvPr>
            <p:ph idx="11" type="ftr"/>
          </p:nvPr>
        </p:nvSpPr>
        <p:spPr>
          <a:xfrm>
            <a:off x="2962275" y="6224587"/>
            <a:ext cx="353853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12"/>
          <p:cNvSpPr txBox="1"/>
          <p:nvPr>
            <p:ph idx="12" type="sldNum"/>
          </p:nvPr>
        </p:nvSpPr>
        <p:spPr>
          <a:xfrm>
            <a:off x="6997700" y="6224587"/>
            <a:ext cx="12795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nhoud van twee" type="twoObj">
  <p:cSld name="TWO_OBJECTS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3"/>
          <p:cNvSpPr txBox="1"/>
          <p:nvPr>
            <p:ph type="title"/>
          </p:nvPr>
        </p:nvSpPr>
        <p:spPr>
          <a:xfrm>
            <a:off x="857250" y="609600"/>
            <a:ext cx="7407275" cy="13557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13"/>
          <p:cNvSpPr txBox="1"/>
          <p:nvPr>
            <p:ph idx="1" type="body"/>
          </p:nvPr>
        </p:nvSpPr>
        <p:spPr>
          <a:xfrm>
            <a:off x="857250" y="2057399"/>
            <a:ext cx="356616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1242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320"/>
              <a:buChar char="•"/>
              <a:defRPr sz="1650"/>
            </a:lvl1pPr>
            <a:lvl2pPr indent="-304800" lvl="1" marL="914400" algn="l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SzPts val="1200"/>
              <a:buChar char="•"/>
              <a:defRPr sz="1500"/>
            </a:lvl2pPr>
            <a:lvl3pPr indent="-297180" lvl="2" marL="1371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080"/>
              <a:buChar char="•"/>
              <a:defRPr sz="1350"/>
            </a:lvl3pPr>
            <a:lvl4pPr indent="-289560" lvl="3" marL="18288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60"/>
              <a:buChar char="•"/>
              <a:defRPr sz="1200"/>
            </a:lvl4pPr>
            <a:lvl5pPr indent="-289560" lvl="4" marL="22860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60"/>
              <a:buChar char="•"/>
              <a:defRPr sz="1200"/>
            </a:lvl5pPr>
            <a:lvl6pPr indent="-289560" lvl="5" marL="27432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60"/>
              <a:buChar char="•"/>
              <a:defRPr sz="1200"/>
            </a:lvl6pPr>
            <a:lvl7pPr indent="-289560" lvl="6" marL="32004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60"/>
              <a:buChar char="•"/>
              <a:defRPr sz="1200"/>
            </a:lvl7pPr>
            <a:lvl8pPr indent="-289559" lvl="7" marL="3657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60"/>
              <a:buChar char="•"/>
              <a:defRPr sz="1200"/>
            </a:lvl8pPr>
            <a:lvl9pPr indent="-289559" lvl="8" marL="41148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960"/>
              <a:buChar char="•"/>
              <a:defRPr sz="1200"/>
            </a:lvl9pPr>
          </a:lstStyle>
          <a:p/>
        </p:txBody>
      </p:sp>
      <p:sp>
        <p:nvSpPr>
          <p:cNvPr id="90" name="Google Shape;90;p13"/>
          <p:cNvSpPr txBox="1"/>
          <p:nvPr>
            <p:ph idx="2" type="body"/>
          </p:nvPr>
        </p:nvSpPr>
        <p:spPr>
          <a:xfrm>
            <a:off x="4700709" y="2057400"/>
            <a:ext cx="356616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1242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320"/>
              <a:buChar char="•"/>
              <a:defRPr sz="1650"/>
            </a:lvl1pPr>
            <a:lvl2pPr indent="-304800" lvl="1" marL="914400" algn="l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SzPts val="1200"/>
              <a:buChar char="•"/>
              <a:defRPr sz="1500"/>
            </a:lvl2pPr>
            <a:lvl3pPr indent="-297180" lvl="2" marL="1371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080"/>
              <a:buChar char="•"/>
              <a:defRPr sz="1350"/>
            </a:lvl3pPr>
            <a:lvl4pPr indent="-289560" lvl="3" marL="18288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60"/>
              <a:buChar char="•"/>
              <a:defRPr sz="1200"/>
            </a:lvl4pPr>
            <a:lvl5pPr indent="-289560" lvl="4" marL="22860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60"/>
              <a:buChar char="•"/>
              <a:defRPr sz="1200"/>
            </a:lvl5pPr>
            <a:lvl6pPr indent="-289560" lvl="5" marL="27432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60"/>
              <a:buChar char="•"/>
              <a:defRPr sz="1200"/>
            </a:lvl6pPr>
            <a:lvl7pPr indent="-289560" lvl="6" marL="32004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60"/>
              <a:buChar char="•"/>
              <a:defRPr sz="1200"/>
            </a:lvl7pPr>
            <a:lvl8pPr indent="-289559" lvl="7" marL="3657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60"/>
              <a:buChar char="•"/>
              <a:defRPr sz="1200"/>
            </a:lvl8pPr>
            <a:lvl9pPr indent="-289559" lvl="8" marL="41148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960"/>
              <a:buChar char="•"/>
              <a:defRPr sz="1200"/>
            </a:lvl9pPr>
          </a:lstStyle>
          <a:p/>
        </p:txBody>
      </p:sp>
      <p:sp>
        <p:nvSpPr>
          <p:cNvPr id="91" name="Google Shape;91;p13"/>
          <p:cNvSpPr txBox="1"/>
          <p:nvPr>
            <p:ph idx="10" type="dt"/>
          </p:nvPr>
        </p:nvSpPr>
        <p:spPr>
          <a:xfrm>
            <a:off x="857250" y="6224587"/>
            <a:ext cx="17462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13"/>
          <p:cNvSpPr txBox="1"/>
          <p:nvPr>
            <p:ph idx="11" type="ftr"/>
          </p:nvPr>
        </p:nvSpPr>
        <p:spPr>
          <a:xfrm>
            <a:off x="2962275" y="6224587"/>
            <a:ext cx="353853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13"/>
          <p:cNvSpPr txBox="1"/>
          <p:nvPr>
            <p:ph idx="12" type="sldNum"/>
          </p:nvPr>
        </p:nvSpPr>
        <p:spPr>
          <a:xfrm>
            <a:off x="6997700" y="6224587"/>
            <a:ext cx="12795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ekop" type="secHead">
  <p:cSld name="SECTION_HEADER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5"/>
          <p:cNvSpPr txBox="1"/>
          <p:nvPr>
            <p:ph type="title"/>
          </p:nvPr>
        </p:nvSpPr>
        <p:spPr>
          <a:xfrm>
            <a:off x="829818" y="1173575"/>
            <a:ext cx="7475220" cy="292608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6000" cap="none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15"/>
          <p:cNvSpPr txBox="1"/>
          <p:nvPr>
            <p:ph idx="1" type="body"/>
          </p:nvPr>
        </p:nvSpPr>
        <p:spPr>
          <a:xfrm>
            <a:off x="1282446" y="4154520"/>
            <a:ext cx="6576822" cy="136380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SzPts val="1080"/>
              <a:buNone/>
              <a:defRPr sz="135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60"/>
              <a:buNone/>
              <a:defRPr sz="12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840"/>
              <a:buNone/>
              <a:defRPr sz="105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840"/>
              <a:buNone/>
              <a:defRPr sz="105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840"/>
              <a:buNone/>
              <a:defRPr sz="105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840"/>
              <a:buNone/>
              <a:defRPr sz="105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840"/>
              <a:buNone/>
              <a:defRPr sz="105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840"/>
              <a:buNone/>
              <a:defRPr sz="105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05" name="Google Shape;105;p15"/>
          <p:cNvSpPr txBox="1"/>
          <p:nvPr>
            <p:ph idx="10" type="dt"/>
          </p:nvPr>
        </p:nvSpPr>
        <p:spPr>
          <a:xfrm>
            <a:off x="857250" y="6224587"/>
            <a:ext cx="17462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15"/>
          <p:cNvSpPr txBox="1"/>
          <p:nvPr>
            <p:ph idx="11" type="ftr"/>
          </p:nvPr>
        </p:nvSpPr>
        <p:spPr>
          <a:xfrm>
            <a:off x="2962275" y="6224587"/>
            <a:ext cx="353853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15"/>
          <p:cNvSpPr txBox="1"/>
          <p:nvPr>
            <p:ph idx="12" type="sldNum"/>
          </p:nvPr>
        </p:nvSpPr>
        <p:spPr>
          <a:xfrm>
            <a:off x="6997700" y="6224587"/>
            <a:ext cx="12795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el en object" type="obj">
  <p:cSld name="OBJEC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 txBox="1"/>
          <p:nvPr>
            <p:ph type="title"/>
          </p:nvPr>
        </p:nvSpPr>
        <p:spPr>
          <a:xfrm>
            <a:off x="857250" y="609600"/>
            <a:ext cx="7407275" cy="13557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" type="body"/>
          </p:nvPr>
        </p:nvSpPr>
        <p:spPr>
          <a:xfrm>
            <a:off x="857250" y="2057400"/>
            <a:ext cx="7404100" cy="40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1pPr>
            <a:lvl2pPr indent="-320040" lvl="1" marL="914400" algn="l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SzPts val="1440"/>
              <a:buChar char="•"/>
              <a:defRPr/>
            </a:lvl2pPr>
            <a:lvl3pPr indent="-320039" lvl="2" marL="1371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3pPr>
            <a:lvl4pPr indent="-320039" lvl="3" marL="18288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4pPr>
            <a:lvl5pPr indent="-320039" lvl="4" marL="22860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5pPr>
            <a:lvl6pPr indent="-320039" lvl="5" marL="27432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33" name="Google Shape;33;p4"/>
          <p:cNvSpPr txBox="1"/>
          <p:nvPr>
            <p:ph idx="10" type="dt"/>
          </p:nvPr>
        </p:nvSpPr>
        <p:spPr>
          <a:xfrm>
            <a:off x="857250" y="6224587"/>
            <a:ext cx="17462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4"/>
          <p:cNvSpPr txBox="1"/>
          <p:nvPr>
            <p:ph idx="11" type="ftr"/>
          </p:nvPr>
        </p:nvSpPr>
        <p:spPr>
          <a:xfrm>
            <a:off x="2962275" y="6224587"/>
            <a:ext cx="353853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2" type="sldNum"/>
          </p:nvPr>
        </p:nvSpPr>
        <p:spPr>
          <a:xfrm>
            <a:off x="6997700" y="6224587"/>
            <a:ext cx="12795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el, tekst en inhoud" type="txAndObj">
  <p:cSld name="TEXT_AND_OBJEC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004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40"/>
              <a:buChar char="•"/>
              <a:defRPr/>
            </a:lvl1pPr>
            <a:lvl2pPr indent="-320040" lvl="1" marL="914400" algn="l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SzPts val="1440"/>
              <a:buChar char="•"/>
              <a:defRPr/>
            </a:lvl2pPr>
            <a:lvl3pPr indent="-320039" lvl="2" marL="1371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3pPr>
            <a:lvl4pPr indent="-320039" lvl="3" marL="18288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4pPr>
            <a:lvl5pPr indent="-320039" lvl="4" marL="22860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5pPr>
            <a:lvl6pPr indent="-320039" lvl="5" marL="27432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004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40"/>
              <a:buChar char="•"/>
              <a:defRPr/>
            </a:lvl1pPr>
            <a:lvl2pPr indent="-320040" lvl="1" marL="914400" algn="l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SzPts val="1440"/>
              <a:buChar char="•"/>
              <a:defRPr/>
            </a:lvl2pPr>
            <a:lvl3pPr indent="-320039" lvl="2" marL="1371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3pPr>
            <a:lvl4pPr indent="-320039" lvl="3" marL="18288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4pPr>
            <a:lvl5pPr indent="-320039" lvl="4" marL="22860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5pPr>
            <a:lvl6pPr indent="-320039" lvl="5" marL="27432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40" name="Google Shape;40;p5"/>
          <p:cNvSpPr txBox="1"/>
          <p:nvPr>
            <p:ph idx="10" type="dt"/>
          </p:nvPr>
        </p:nvSpPr>
        <p:spPr>
          <a:xfrm>
            <a:off x="857250" y="6224587"/>
            <a:ext cx="17462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5"/>
          <p:cNvSpPr txBox="1"/>
          <p:nvPr>
            <p:ph idx="11" type="ftr"/>
          </p:nvPr>
        </p:nvSpPr>
        <p:spPr>
          <a:xfrm>
            <a:off x="2962275" y="6224587"/>
            <a:ext cx="353853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5"/>
          <p:cNvSpPr txBox="1"/>
          <p:nvPr>
            <p:ph idx="12" type="sldNum"/>
          </p:nvPr>
        </p:nvSpPr>
        <p:spPr>
          <a:xfrm>
            <a:off x="6997700" y="6224587"/>
            <a:ext cx="12795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e titel en tekst" type="vertTitleAndTx">
  <p:cSld name="VERTICAL_TITLE_AND_VERTICAL_TEXT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/>
          <p:nvPr>
            <p:ph type="title"/>
          </p:nvPr>
        </p:nvSpPr>
        <p:spPr>
          <a:xfrm rot="5400000">
            <a:off x="4710112" y="2595563"/>
            <a:ext cx="5410200" cy="17430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6"/>
          <p:cNvSpPr txBox="1"/>
          <p:nvPr>
            <p:ph idx="1" type="body"/>
          </p:nvPr>
        </p:nvSpPr>
        <p:spPr>
          <a:xfrm rot="5400000">
            <a:off x="938212" y="681038"/>
            <a:ext cx="5410200" cy="5572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004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40"/>
              <a:buChar char="•"/>
              <a:defRPr/>
            </a:lvl1pPr>
            <a:lvl2pPr indent="-320040" lvl="1" marL="914400" algn="l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SzPts val="1440"/>
              <a:buChar char="•"/>
              <a:defRPr/>
            </a:lvl2pPr>
            <a:lvl3pPr indent="-320039" lvl="2" marL="1371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3pPr>
            <a:lvl4pPr indent="-320039" lvl="3" marL="18288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4pPr>
            <a:lvl5pPr indent="-320039" lvl="4" marL="22860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5pPr>
            <a:lvl6pPr indent="-320039" lvl="5" marL="27432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10" type="dt"/>
          </p:nvPr>
        </p:nvSpPr>
        <p:spPr>
          <a:xfrm>
            <a:off x="857250" y="6224587"/>
            <a:ext cx="17462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idx="11" type="ftr"/>
          </p:nvPr>
        </p:nvSpPr>
        <p:spPr>
          <a:xfrm>
            <a:off x="2962275" y="6224587"/>
            <a:ext cx="353853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2" type="sldNum"/>
          </p:nvPr>
        </p:nvSpPr>
        <p:spPr>
          <a:xfrm>
            <a:off x="6997700" y="6224587"/>
            <a:ext cx="12795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el en verticale tekst" type="vertTx">
  <p:cSld name="VERTICAL_TEXT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/>
          <p:nvPr>
            <p:ph type="title"/>
          </p:nvPr>
        </p:nvSpPr>
        <p:spPr>
          <a:xfrm>
            <a:off x="857250" y="609600"/>
            <a:ext cx="7407275" cy="13557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7"/>
          <p:cNvSpPr txBox="1"/>
          <p:nvPr>
            <p:ph idx="1" type="body"/>
          </p:nvPr>
        </p:nvSpPr>
        <p:spPr>
          <a:xfrm rot="5400000">
            <a:off x="2540000" y="374650"/>
            <a:ext cx="4038600" cy="740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004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40"/>
              <a:buChar char="•"/>
              <a:defRPr/>
            </a:lvl1pPr>
            <a:lvl2pPr indent="-320040" lvl="1" marL="914400" algn="l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SzPts val="1440"/>
              <a:buChar char="•"/>
              <a:defRPr/>
            </a:lvl2pPr>
            <a:lvl3pPr indent="-320039" lvl="2" marL="1371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3pPr>
            <a:lvl4pPr indent="-320039" lvl="3" marL="18288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4pPr>
            <a:lvl5pPr indent="-320039" lvl="4" marL="22860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5pPr>
            <a:lvl6pPr indent="-320039" lvl="5" marL="27432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52" name="Google Shape;52;p7"/>
          <p:cNvSpPr txBox="1"/>
          <p:nvPr>
            <p:ph idx="10" type="dt"/>
          </p:nvPr>
        </p:nvSpPr>
        <p:spPr>
          <a:xfrm>
            <a:off x="857250" y="6224587"/>
            <a:ext cx="17462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7"/>
          <p:cNvSpPr txBox="1"/>
          <p:nvPr>
            <p:ph idx="11" type="ftr"/>
          </p:nvPr>
        </p:nvSpPr>
        <p:spPr>
          <a:xfrm>
            <a:off x="2962275" y="6224587"/>
            <a:ext cx="353853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2" type="sldNum"/>
          </p:nvPr>
        </p:nvSpPr>
        <p:spPr>
          <a:xfrm>
            <a:off x="6997700" y="6224587"/>
            <a:ext cx="12795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Afbeelding met bijschrift" type="picTx">
  <p:cSld name="PICTURE_WITH_CAPTION_TEXT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8"/>
          <p:cNvSpPr txBox="1"/>
          <p:nvPr>
            <p:ph type="title"/>
          </p:nvPr>
        </p:nvSpPr>
        <p:spPr>
          <a:xfrm>
            <a:off x="857250" y="1097280"/>
            <a:ext cx="2834640" cy="17373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8"/>
          <p:cNvSpPr/>
          <p:nvPr>
            <p:ph idx="2" type="pic"/>
          </p:nvPr>
        </p:nvSpPr>
        <p:spPr>
          <a:xfrm>
            <a:off x="4019107" y="1069847"/>
            <a:ext cx="4257703" cy="46451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274300" spcFirstLastPara="1" rIns="91425" wrap="square" tIns="1828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Corbel"/>
              <a:buNone/>
              <a:defRPr sz="21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Corbel"/>
              <a:buNone/>
              <a:defRPr b="0" i="0" sz="21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Corbel"/>
              <a:buNone/>
              <a:defRPr b="0" i="0" sz="18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Corbel"/>
              <a:buNone/>
              <a:defRPr b="0" i="0" sz="15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Corbel"/>
              <a:buNone/>
              <a:defRPr b="0" i="0" sz="15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Corbel"/>
              <a:buNone/>
              <a:defRPr b="0" i="0" sz="15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Corbel"/>
              <a:buNone/>
              <a:defRPr b="0" i="0" sz="15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Corbel"/>
              <a:buNone/>
              <a:defRPr b="0" i="0" sz="15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ts val="1200"/>
              <a:buFont typeface="Corbel"/>
              <a:buNone/>
              <a:defRPr b="0" i="0" sz="15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58" name="Google Shape;58;p8"/>
          <p:cNvSpPr txBox="1"/>
          <p:nvPr>
            <p:ph idx="1" type="body"/>
          </p:nvPr>
        </p:nvSpPr>
        <p:spPr>
          <a:xfrm>
            <a:off x="857250" y="2834640"/>
            <a:ext cx="2834640" cy="2880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20"/>
              <a:buNone/>
              <a:defRPr sz="1275"/>
            </a:lvl1pPr>
            <a:lvl2pPr indent="-228600" lvl="1" marL="914400" algn="l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SzPts val="720"/>
              <a:buNone/>
              <a:defRPr sz="900"/>
            </a:lvl2pPr>
            <a:lvl3pPr indent="-228600" lvl="2" marL="1371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600"/>
              <a:buNone/>
              <a:defRPr sz="750"/>
            </a:lvl3pPr>
            <a:lvl4pPr indent="-228600" lvl="3" marL="18288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540"/>
              <a:buNone/>
              <a:defRPr sz="675"/>
            </a:lvl4pPr>
            <a:lvl5pPr indent="-228600" lvl="4" marL="22860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540"/>
              <a:buNone/>
              <a:defRPr sz="675"/>
            </a:lvl5pPr>
            <a:lvl6pPr indent="-228600" lvl="5" marL="27432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540"/>
              <a:buNone/>
              <a:defRPr sz="675"/>
            </a:lvl6pPr>
            <a:lvl7pPr indent="-228600" lvl="6" marL="32004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540"/>
              <a:buNone/>
              <a:defRPr sz="675"/>
            </a:lvl7pPr>
            <a:lvl8pPr indent="-228600" lvl="7" marL="3657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540"/>
              <a:buNone/>
              <a:defRPr sz="675"/>
            </a:lvl8pPr>
            <a:lvl9pPr indent="-228600" lvl="8" marL="41148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540"/>
              <a:buNone/>
              <a:defRPr sz="675"/>
            </a:lvl9pPr>
          </a:lstStyle>
          <a:p/>
        </p:txBody>
      </p:sp>
      <p:sp>
        <p:nvSpPr>
          <p:cNvPr id="59" name="Google Shape;59;p8"/>
          <p:cNvSpPr txBox="1"/>
          <p:nvPr>
            <p:ph idx="10" type="dt"/>
          </p:nvPr>
        </p:nvSpPr>
        <p:spPr>
          <a:xfrm>
            <a:off x="857250" y="6224587"/>
            <a:ext cx="17462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8"/>
          <p:cNvSpPr txBox="1"/>
          <p:nvPr>
            <p:ph idx="11" type="ftr"/>
          </p:nvPr>
        </p:nvSpPr>
        <p:spPr>
          <a:xfrm>
            <a:off x="2962275" y="6224587"/>
            <a:ext cx="353853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8"/>
          <p:cNvSpPr txBox="1"/>
          <p:nvPr>
            <p:ph idx="12" type="sldNum"/>
          </p:nvPr>
        </p:nvSpPr>
        <p:spPr>
          <a:xfrm>
            <a:off x="6997700" y="6224587"/>
            <a:ext cx="12795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nhoud met bijschrift" type="objTx">
  <p:cSld name="OBJECT_WITH_CAPTIO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9"/>
          <p:cNvSpPr txBox="1"/>
          <p:nvPr>
            <p:ph type="title"/>
          </p:nvPr>
        </p:nvSpPr>
        <p:spPr>
          <a:xfrm>
            <a:off x="857250" y="1097280"/>
            <a:ext cx="2834640" cy="17373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9"/>
          <p:cNvSpPr txBox="1"/>
          <p:nvPr>
            <p:ph idx="1" type="body"/>
          </p:nvPr>
        </p:nvSpPr>
        <p:spPr>
          <a:xfrm>
            <a:off x="4129314" y="1097280"/>
            <a:ext cx="4149638" cy="46634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5052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920"/>
              <a:buChar char="•"/>
              <a:defRPr sz="2400"/>
            </a:lvl1pPr>
            <a:lvl2pPr indent="-335280" lvl="1" marL="914400" algn="l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SzPts val="1680"/>
              <a:buChar char="•"/>
              <a:defRPr sz="2100"/>
            </a:lvl2pPr>
            <a:lvl3pPr indent="-320039" lvl="2" marL="1371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 sz="1800"/>
            </a:lvl3pPr>
            <a:lvl4pPr indent="-304800" lvl="3" marL="18288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200"/>
              <a:buChar char="•"/>
              <a:defRPr sz="1500"/>
            </a:lvl4pPr>
            <a:lvl5pPr indent="-304800" lvl="4" marL="22860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200"/>
              <a:buChar char="•"/>
              <a:defRPr sz="1500"/>
            </a:lvl5pPr>
            <a:lvl6pPr indent="-304800" lvl="5" marL="27432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200"/>
              <a:buChar char="•"/>
              <a:defRPr sz="1500"/>
            </a:lvl6pPr>
            <a:lvl7pPr indent="-304800" lvl="6" marL="32004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200"/>
              <a:buChar char="•"/>
              <a:defRPr sz="1500"/>
            </a:lvl7pPr>
            <a:lvl8pPr indent="-304800" lvl="7" marL="3657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200"/>
              <a:buChar char="•"/>
              <a:defRPr sz="1500"/>
            </a:lvl8pPr>
            <a:lvl9pPr indent="-304800" lvl="8" marL="41148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200"/>
              <a:buChar char="•"/>
              <a:defRPr sz="1500"/>
            </a:lvl9pPr>
          </a:lstStyle>
          <a:p/>
        </p:txBody>
      </p:sp>
      <p:sp>
        <p:nvSpPr>
          <p:cNvPr id="65" name="Google Shape;65;p9"/>
          <p:cNvSpPr txBox="1"/>
          <p:nvPr>
            <p:ph idx="2" type="body"/>
          </p:nvPr>
        </p:nvSpPr>
        <p:spPr>
          <a:xfrm>
            <a:off x="857250" y="2834640"/>
            <a:ext cx="2834640" cy="29260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20"/>
              <a:buNone/>
              <a:defRPr sz="1275"/>
            </a:lvl1pPr>
            <a:lvl2pPr indent="-228600" lvl="1" marL="914400" algn="l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SzPts val="720"/>
              <a:buNone/>
              <a:defRPr sz="900"/>
            </a:lvl2pPr>
            <a:lvl3pPr indent="-228600" lvl="2" marL="1371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600"/>
              <a:buNone/>
              <a:defRPr sz="750"/>
            </a:lvl3pPr>
            <a:lvl4pPr indent="-228600" lvl="3" marL="18288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540"/>
              <a:buNone/>
              <a:defRPr sz="675"/>
            </a:lvl4pPr>
            <a:lvl5pPr indent="-228600" lvl="4" marL="22860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540"/>
              <a:buNone/>
              <a:defRPr sz="675"/>
            </a:lvl5pPr>
            <a:lvl6pPr indent="-228600" lvl="5" marL="27432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540"/>
              <a:buNone/>
              <a:defRPr sz="675"/>
            </a:lvl6pPr>
            <a:lvl7pPr indent="-228600" lvl="6" marL="32004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540"/>
              <a:buNone/>
              <a:defRPr sz="675"/>
            </a:lvl7pPr>
            <a:lvl8pPr indent="-228600" lvl="7" marL="3657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540"/>
              <a:buNone/>
              <a:defRPr sz="675"/>
            </a:lvl8pPr>
            <a:lvl9pPr indent="-228600" lvl="8" marL="41148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540"/>
              <a:buNone/>
              <a:defRPr sz="675"/>
            </a:lvl9pPr>
          </a:lstStyle>
          <a:p/>
        </p:txBody>
      </p:sp>
      <p:sp>
        <p:nvSpPr>
          <p:cNvPr id="66" name="Google Shape;66;p9"/>
          <p:cNvSpPr txBox="1"/>
          <p:nvPr>
            <p:ph idx="10" type="dt"/>
          </p:nvPr>
        </p:nvSpPr>
        <p:spPr>
          <a:xfrm>
            <a:off x="857250" y="6224587"/>
            <a:ext cx="17462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9"/>
          <p:cNvSpPr txBox="1"/>
          <p:nvPr>
            <p:ph idx="11" type="ftr"/>
          </p:nvPr>
        </p:nvSpPr>
        <p:spPr>
          <a:xfrm>
            <a:off x="2962275" y="6224587"/>
            <a:ext cx="353853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9"/>
          <p:cNvSpPr txBox="1"/>
          <p:nvPr>
            <p:ph idx="12" type="sldNum"/>
          </p:nvPr>
        </p:nvSpPr>
        <p:spPr>
          <a:xfrm>
            <a:off x="6997700" y="6224587"/>
            <a:ext cx="12795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Leeg" type="blank">
  <p:cSld name="BLANK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0"/>
          <p:cNvSpPr txBox="1"/>
          <p:nvPr>
            <p:ph idx="10" type="dt"/>
          </p:nvPr>
        </p:nvSpPr>
        <p:spPr>
          <a:xfrm>
            <a:off x="857250" y="6224587"/>
            <a:ext cx="17462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0"/>
          <p:cNvSpPr txBox="1"/>
          <p:nvPr>
            <p:ph idx="11" type="ftr"/>
          </p:nvPr>
        </p:nvSpPr>
        <p:spPr>
          <a:xfrm>
            <a:off x="2962275" y="6224587"/>
            <a:ext cx="353853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0"/>
          <p:cNvSpPr txBox="1"/>
          <p:nvPr>
            <p:ph idx="12" type="sldNum"/>
          </p:nvPr>
        </p:nvSpPr>
        <p:spPr>
          <a:xfrm>
            <a:off x="6997700" y="6224587"/>
            <a:ext cx="12795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Alleen titel" type="titleOnly">
  <p:cSld name="TITLE_ONLY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1"/>
          <p:cNvSpPr txBox="1"/>
          <p:nvPr>
            <p:ph type="title"/>
          </p:nvPr>
        </p:nvSpPr>
        <p:spPr>
          <a:xfrm>
            <a:off x="857250" y="609600"/>
            <a:ext cx="7407275" cy="13557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11"/>
          <p:cNvSpPr txBox="1"/>
          <p:nvPr>
            <p:ph idx="10" type="dt"/>
          </p:nvPr>
        </p:nvSpPr>
        <p:spPr>
          <a:xfrm>
            <a:off x="857250" y="6224587"/>
            <a:ext cx="17462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1"/>
          <p:cNvSpPr txBox="1"/>
          <p:nvPr>
            <p:ph idx="11" type="ftr"/>
          </p:nvPr>
        </p:nvSpPr>
        <p:spPr>
          <a:xfrm>
            <a:off x="2962275" y="6224587"/>
            <a:ext cx="353853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1"/>
          <p:cNvSpPr txBox="1"/>
          <p:nvPr>
            <p:ph idx="12" type="sldNum"/>
          </p:nvPr>
        </p:nvSpPr>
        <p:spPr>
          <a:xfrm>
            <a:off x="6997700" y="6224587"/>
            <a:ext cx="12795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3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0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accen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/>
          <p:nvPr/>
        </p:nvSpPr>
        <p:spPr>
          <a:xfrm>
            <a:off x="182562" y="182562"/>
            <a:ext cx="8778875" cy="6492875"/>
          </a:xfrm>
          <a:prstGeom prst="rect">
            <a:avLst/>
          </a:prstGeom>
          <a:solidFill>
            <a:schemeClr val="accent1"/>
          </a:solidFill>
          <a:ln cap="flat" cmpd="sng" w="127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" name="Google Shape;11;p1"/>
          <p:cNvCxnSpPr/>
          <p:nvPr/>
        </p:nvCxnSpPr>
        <p:spPr>
          <a:xfrm>
            <a:off x="1484312" y="3733800"/>
            <a:ext cx="6172200" cy="0"/>
          </a:xfrm>
          <a:prstGeom prst="straightConnector1">
            <a:avLst/>
          </a:prstGeom>
          <a:noFill/>
          <a:ln cap="flat" cmpd="sng" w="10000">
            <a:solidFill>
              <a:srgbClr val="FFFFFF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2" name="Google Shape;12;p1"/>
          <p:cNvSpPr txBox="1"/>
          <p:nvPr>
            <p:ph type="title"/>
          </p:nvPr>
        </p:nvSpPr>
        <p:spPr>
          <a:xfrm>
            <a:off x="857250" y="609600"/>
            <a:ext cx="7407275" cy="13557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" type="body"/>
          </p:nvPr>
        </p:nvSpPr>
        <p:spPr>
          <a:xfrm>
            <a:off x="857250" y="2057400"/>
            <a:ext cx="7404100" cy="40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Corbel"/>
              <a:buChar char="•"/>
              <a:defRPr b="0" i="0" sz="2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320040" lvl="1" marL="914400" marR="0" rtl="0" algn="l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Corbel"/>
              <a:buChar char="•"/>
              <a:defRPr b="0" i="0" sz="18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309880" lvl="2" marL="13716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Corbel"/>
              <a:buChar char="•"/>
              <a:defRPr b="0" i="0" sz="16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299719" lvl="3" marL="18288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Corbel"/>
              <a:buChar char="•"/>
              <a:defRPr b="0" i="0" sz="1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299720" lvl="4" marL="22860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Corbel"/>
              <a:buChar char="•"/>
              <a:defRPr b="0" i="0" sz="1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299720" lvl="5" marL="27432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Corbel"/>
              <a:buChar char="•"/>
              <a:defRPr b="0" i="0" sz="1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299720" lvl="6" marL="32004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Corbel"/>
              <a:buChar char="•"/>
              <a:defRPr b="0" i="0" sz="1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299720" lvl="7" marL="36576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Corbel"/>
              <a:buChar char="•"/>
              <a:defRPr b="0" i="0" sz="1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299720" lvl="8" marL="4114800" marR="0" rtl="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ts val="1120"/>
              <a:buFont typeface="Corbel"/>
              <a:buChar char="•"/>
              <a:defRPr b="0" i="0" sz="1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0" type="dt"/>
          </p:nvPr>
        </p:nvSpPr>
        <p:spPr>
          <a:xfrm>
            <a:off x="857250" y="6224587"/>
            <a:ext cx="17462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Google Shape;15;p1"/>
          <p:cNvSpPr txBox="1"/>
          <p:nvPr>
            <p:ph idx="11" type="ftr"/>
          </p:nvPr>
        </p:nvSpPr>
        <p:spPr>
          <a:xfrm>
            <a:off x="2962275" y="6224587"/>
            <a:ext cx="353853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Google Shape;16;p1"/>
          <p:cNvSpPr txBox="1"/>
          <p:nvPr>
            <p:ph idx="12" type="sldNum"/>
          </p:nvPr>
        </p:nvSpPr>
        <p:spPr>
          <a:xfrm>
            <a:off x="6997700" y="6224587"/>
            <a:ext cx="12795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b="0" i="0" sz="10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b="0" i="0" sz="10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b="0" i="0" sz="10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b="0" i="0" sz="10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b="0" i="0" sz="10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b="0" i="0" sz="10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b="0" i="0" sz="10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b="0" i="0" sz="10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b="0" i="0" sz="10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accent1"/>
        </a:solidFill>
      </p:bgPr>
    </p:bg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/>
          <p:nvPr/>
        </p:nvSpPr>
        <p:spPr>
          <a:xfrm>
            <a:off x="182562" y="182562"/>
            <a:ext cx="8778875" cy="649287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3"/>
          <p:cNvSpPr txBox="1"/>
          <p:nvPr>
            <p:ph type="title"/>
          </p:nvPr>
        </p:nvSpPr>
        <p:spPr>
          <a:xfrm>
            <a:off x="857250" y="609600"/>
            <a:ext cx="7407275" cy="13557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26" name="Google Shape;26;p3"/>
          <p:cNvSpPr txBox="1"/>
          <p:nvPr>
            <p:ph idx="1" type="body"/>
          </p:nvPr>
        </p:nvSpPr>
        <p:spPr>
          <a:xfrm>
            <a:off x="857250" y="2057400"/>
            <a:ext cx="7404100" cy="40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Corbel"/>
              <a:buChar char="•"/>
              <a:defRPr b="0" i="0" sz="2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320040" lvl="1" marL="914400" marR="0" rtl="0" algn="l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Corbel"/>
              <a:buChar char="•"/>
              <a:defRPr b="0" i="0" sz="18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309880" lvl="2" marL="13716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Corbel"/>
              <a:buChar char="•"/>
              <a:defRPr b="0" i="0" sz="16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299719" lvl="3" marL="18288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Corbel"/>
              <a:buChar char="•"/>
              <a:defRPr b="0" i="0" sz="1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299720" lvl="4" marL="22860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Corbel"/>
              <a:buChar char="•"/>
              <a:defRPr b="0" i="0" sz="1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299720" lvl="5" marL="27432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Corbel"/>
              <a:buChar char="•"/>
              <a:defRPr b="0" i="0" sz="1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299720" lvl="6" marL="32004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Corbel"/>
              <a:buChar char="•"/>
              <a:defRPr b="0" i="0" sz="1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299720" lvl="7" marL="36576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Corbel"/>
              <a:buChar char="•"/>
              <a:defRPr b="0" i="0" sz="1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299720" lvl="8" marL="4114800" marR="0" rtl="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ts val="1120"/>
              <a:buFont typeface="Corbel"/>
              <a:buChar char="•"/>
              <a:defRPr b="0" i="0" sz="1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27" name="Google Shape;27;p3"/>
          <p:cNvSpPr txBox="1"/>
          <p:nvPr>
            <p:ph idx="10" type="dt"/>
          </p:nvPr>
        </p:nvSpPr>
        <p:spPr>
          <a:xfrm>
            <a:off x="857250" y="6224587"/>
            <a:ext cx="17462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8" name="Google Shape;28;p3"/>
          <p:cNvSpPr txBox="1"/>
          <p:nvPr>
            <p:ph idx="11" type="ftr"/>
          </p:nvPr>
        </p:nvSpPr>
        <p:spPr>
          <a:xfrm>
            <a:off x="2962275" y="6224587"/>
            <a:ext cx="353853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9" name="Google Shape;29;p3"/>
          <p:cNvSpPr txBox="1"/>
          <p:nvPr>
            <p:ph idx="12" type="sldNum"/>
          </p:nvPr>
        </p:nvSpPr>
        <p:spPr>
          <a:xfrm>
            <a:off x="6997700" y="6224587"/>
            <a:ext cx="12795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accent1"/>
        </a:solidFill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/>
          <p:nvPr/>
        </p:nvSpPr>
        <p:spPr>
          <a:xfrm>
            <a:off x="182562" y="182562"/>
            <a:ext cx="8778875" cy="649287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6" name="Google Shape;96;p14"/>
          <p:cNvCxnSpPr/>
          <p:nvPr/>
        </p:nvCxnSpPr>
        <p:spPr>
          <a:xfrm>
            <a:off x="1485900" y="4021137"/>
            <a:ext cx="6172200" cy="0"/>
          </a:xfrm>
          <a:prstGeom prst="straightConnector1">
            <a:avLst/>
          </a:prstGeom>
          <a:noFill/>
          <a:ln cap="flat" cmpd="sng" w="10000">
            <a:solidFill>
              <a:schemeClr val="accen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97" name="Google Shape;97;p14"/>
          <p:cNvSpPr txBox="1"/>
          <p:nvPr>
            <p:ph type="title"/>
          </p:nvPr>
        </p:nvSpPr>
        <p:spPr>
          <a:xfrm>
            <a:off x="857250" y="609600"/>
            <a:ext cx="7407275" cy="13557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98" name="Google Shape;98;p14"/>
          <p:cNvSpPr txBox="1"/>
          <p:nvPr>
            <p:ph idx="1" type="body"/>
          </p:nvPr>
        </p:nvSpPr>
        <p:spPr>
          <a:xfrm>
            <a:off x="857250" y="2057400"/>
            <a:ext cx="7404100" cy="40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Corbel"/>
              <a:buChar char="•"/>
              <a:defRPr b="0" i="0" sz="2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320040" lvl="1" marL="914400" marR="0" rtl="0" algn="l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Corbel"/>
              <a:buChar char="•"/>
              <a:defRPr b="0" i="0" sz="18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309880" lvl="2" marL="13716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Corbel"/>
              <a:buChar char="•"/>
              <a:defRPr b="0" i="0" sz="16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299719" lvl="3" marL="18288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Corbel"/>
              <a:buChar char="•"/>
              <a:defRPr b="0" i="0" sz="1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299720" lvl="4" marL="22860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Corbel"/>
              <a:buChar char="•"/>
              <a:defRPr b="0" i="0" sz="1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299720" lvl="5" marL="27432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Corbel"/>
              <a:buChar char="•"/>
              <a:defRPr b="0" i="0" sz="1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299720" lvl="6" marL="32004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Corbel"/>
              <a:buChar char="•"/>
              <a:defRPr b="0" i="0" sz="1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299720" lvl="7" marL="36576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Corbel"/>
              <a:buChar char="•"/>
              <a:defRPr b="0" i="0" sz="1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299720" lvl="8" marL="4114800" marR="0" rtl="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ts val="1120"/>
              <a:buFont typeface="Corbel"/>
              <a:buChar char="•"/>
              <a:defRPr b="0" i="0" sz="1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99" name="Google Shape;99;p14"/>
          <p:cNvSpPr txBox="1"/>
          <p:nvPr>
            <p:ph idx="10" type="dt"/>
          </p:nvPr>
        </p:nvSpPr>
        <p:spPr>
          <a:xfrm>
            <a:off x="857250" y="6224587"/>
            <a:ext cx="17462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0" name="Google Shape;100;p14"/>
          <p:cNvSpPr txBox="1"/>
          <p:nvPr>
            <p:ph idx="11" type="ftr"/>
          </p:nvPr>
        </p:nvSpPr>
        <p:spPr>
          <a:xfrm>
            <a:off x="2962275" y="6224587"/>
            <a:ext cx="353853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1" name="Google Shape;101;p14"/>
          <p:cNvSpPr txBox="1"/>
          <p:nvPr>
            <p:ph idx="12" type="sldNum"/>
          </p:nvPr>
        </p:nvSpPr>
        <p:spPr>
          <a:xfrm>
            <a:off x="6997700" y="6224587"/>
            <a:ext cx="12795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b="0" i="0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6"/>
          <p:cNvSpPr txBox="1"/>
          <p:nvPr>
            <p:ph type="ctrTitle"/>
          </p:nvPr>
        </p:nvSpPr>
        <p:spPr>
          <a:xfrm>
            <a:off x="871537" y="260350"/>
            <a:ext cx="7475537" cy="2925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Corbel"/>
              <a:buNone/>
            </a:pPr>
            <a:r>
              <a:rPr b="1" i="0" lang="en-US" sz="6000" u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MIDDEN-OOSTEN</a:t>
            </a:r>
            <a:endParaRPr/>
          </a:p>
        </p:txBody>
      </p:sp>
      <p:sp>
        <p:nvSpPr>
          <p:cNvPr id="113" name="Google Shape;113;p16"/>
          <p:cNvSpPr txBox="1"/>
          <p:nvPr>
            <p:ph idx="1" type="subTitle"/>
          </p:nvPr>
        </p:nvSpPr>
        <p:spPr>
          <a:xfrm>
            <a:off x="684212" y="3284537"/>
            <a:ext cx="7559675" cy="13874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40"/>
              <a:buNone/>
            </a:pPr>
            <a:r>
              <a:rPr lang="en-US"/>
              <a:t>Les 4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</a:pPr>
            <a:r>
              <a:rPr lang="en-US"/>
              <a:t>Eerste Wereldoorlog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Google Shape;176;p25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06537" y="404812"/>
            <a:ext cx="5226050" cy="6284912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p25"/>
          <p:cNvSpPr txBox="1"/>
          <p:nvPr/>
        </p:nvSpPr>
        <p:spPr>
          <a:xfrm>
            <a:off x="6997700" y="6224587"/>
            <a:ext cx="12795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</a:pPr>
            <a:fld id="{00000000-1234-1234-1234-123412341234}" type="slidenum">
              <a:rPr b="0" i="0" lang="en-US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/>
          <p:nvPr>
            <p:ph type="title"/>
          </p:nvPr>
        </p:nvSpPr>
        <p:spPr>
          <a:xfrm>
            <a:off x="857250" y="609600"/>
            <a:ext cx="7407275" cy="13557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orbel"/>
              <a:buNone/>
            </a:pPr>
            <a:r>
              <a:rPr b="0" i="0" lang="en-US" sz="40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Groot-Brittanië en Frankrijk</a:t>
            </a:r>
            <a:br>
              <a:rPr b="0" i="0" lang="en-US" sz="40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</a:br>
            <a:r>
              <a:rPr b="0" i="0" lang="en-US" sz="32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Sykes-Picot overeenkomst</a:t>
            </a:r>
            <a:endParaRPr/>
          </a:p>
        </p:txBody>
      </p:sp>
      <p:pic>
        <p:nvPicPr>
          <p:cNvPr descr="Sykes-Picot-Abkommen%201916" id="183" name="Google Shape;183;p26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82687" y="2057400"/>
            <a:ext cx="6753225" cy="4038600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26"/>
          <p:cNvSpPr txBox="1"/>
          <p:nvPr/>
        </p:nvSpPr>
        <p:spPr>
          <a:xfrm>
            <a:off x="6997700" y="6224587"/>
            <a:ext cx="12795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b="0" i="0" lang="en-US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" name="Google Shape;189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84662" y="836612"/>
            <a:ext cx="4270375" cy="5624512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27"/>
          <p:cNvSpPr txBox="1"/>
          <p:nvPr>
            <p:ph type="title"/>
          </p:nvPr>
        </p:nvSpPr>
        <p:spPr>
          <a:xfrm>
            <a:off x="857250" y="609600"/>
            <a:ext cx="7407275" cy="13557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orbel"/>
              <a:buNone/>
            </a:pPr>
            <a:r>
              <a:rPr b="0" i="0" lang="en-US" sz="40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Balfour declaration</a:t>
            </a:r>
            <a:endParaRPr/>
          </a:p>
        </p:txBody>
      </p:sp>
      <p:sp>
        <p:nvSpPr>
          <p:cNvPr id="191" name="Google Shape;191;p27"/>
          <p:cNvSpPr txBox="1"/>
          <p:nvPr>
            <p:ph idx="1" type="body"/>
          </p:nvPr>
        </p:nvSpPr>
        <p:spPr>
          <a:xfrm>
            <a:off x="684212" y="1906587"/>
            <a:ext cx="3600450" cy="40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6525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Corbel"/>
              <a:buChar char="•"/>
            </a:pPr>
            <a:r>
              <a:rPr b="0" i="0" lang="en-US" sz="24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2 november 1917 </a:t>
            </a:r>
            <a:endParaRPr/>
          </a:p>
          <a:p>
            <a:pPr indent="-136525" lvl="0" marL="17145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Corbel"/>
              <a:buChar char="•"/>
            </a:pPr>
            <a:r>
              <a:rPr b="0" i="0" lang="en-US" sz="24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Britse minister van buitenlandse zaken James Balfour belooft aan de zionistische wereldorganisatie een joods nationaal tehuis in Palestina</a:t>
            </a:r>
            <a:endParaRPr/>
          </a:p>
          <a:p>
            <a:pPr indent="-136525" lvl="0" marL="17145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Corbel"/>
              <a:buChar char="•"/>
            </a:pPr>
            <a:r>
              <a:rPr b="0" i="0" lang="en-US" sz="24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Veel joodse immigratie naar Palestina</a:t>
            </a:r>
            <a:endParaRPr/>
          </a:p>
          <a:p>
            <a:pPr indent="-14604" lvl="0" marL="17145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Corbel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92" name="Google Shape;192;p27"/>
          <p:cNvSpPr txBox="1"/>
          <p:nvPr/>
        </p:nvSpPr>
        <p:spPr>
          <a:xfrm>
            <a:off x="6997700" y="6224587"/>
            <a:ext cx="12795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b="0" i="0" lang="en-US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8"/>
          <p:cNvSpPr txBox="1"/>
          <p:nvPr>
            <p:ph type="title"/>
          </p:nvPr>
        </p:nvSpPr>
        <p:spPr>
          <a:xfrm>
            <a:off x="857250" y="609600"/>
            <a:ext cx="7407275" cy="13557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orbel"/>
              <a:buNone/>
            </a:pPr>
            <a:r>
              <a:rPr b="0" i="0" lang="en-US" sz="40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Mandaatgebieden</a:t>
            </a:r>
            <a:br>
              <a:rPr b="0" i="0" lang="en-US" sz="40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</a:br>
            <a:r>
              <a:rPr b="0" i="0" lang="en-US" sz="32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Conferentie van San Remo april 1920</a:t>
            </a:r>
            <a:r>
              <a:rPr b="0" i="0" lang="en-US" sz="40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</a:t>
            </a:r>
            <a:endParaRPr/>
          </a:p>
        </p:txBody>
      </p:sp>
      <p:sp>
        <p:nvSpPr>
          <p:cNvPr id="198" name="Google Shape;198;p28"/>
          <p:cNvSpPr txBox="1"/>
          <p:nvPr>
            <p:ph idx="1" type="body"/>
          </p:nvPr>
        </p:nvSpPr>
        <p:spPr>
          <a:xfrm>
            <a:off x="857250" y="2057400"/>
            <a:ext cx="7404100" cy="40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4224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40"/>
              <a:buFont typeface="Arial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Volmacht om een bepaald gebied te beheren</a:t>
            </a:r>
            <a:endParaRPr/>
          </a:p>
          <a:p>
            <a:pPr indent="-142240" lvl="0" marL="17145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40"/>
              <a:buFont typeface="Arial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Welke mandaatgebieden werden ingesteld? </a:t>
            </a:r>
            <a:endParaRPr/>
          </a:p>
          <a:p>
            <a:pPr indent="-136525" lvl="0" marL="17145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40"/>
              <a:buFont typeface="Corbel"/>
              <a:buNone/>
            </a:pPr>
            <a:r>
              <a:rPr b="0" i="0" lang="en-US" sz="28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* Frankrijk in Syrië en Libanon</a:t>
            </a:r>
            <a:endParaRPr/>
          </a:p>
          <a:p>
            <a:pPr indent="-136525" lvl="0" marL="17145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40"/>
              <a:buFont typeface="Corbel"/>
              <a:buNone/>
            </a:pPr>
            <a:r>
              <a:rPr b="0" i="0" lang="en-US" sz="28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* Groot-Brittanië  in Palestina waaruit het Transjordanië losmaakt en Irak</a:t>
            </a:r>
            <a:endParaRPr/>
          </a:p>
          <a:p>
            <a:pPr indent="-136525" lvl="0" marL="17145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40"/>
              <a:buFont typeface="Corbel"/>
              <a:buNone/>
            </a:pPr>
            <a:r>
              <a:t/>
            </a:r>
            <a:endParaRPr b="0" i="0" sz="2800" u="none">
              <a:solidFill>
                <a:schemeClr val="accent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136525" lvl="0" marL="17145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40"/>
              <a:buFont typeface="Corbel"/>
              <a:buNone/>
            </a:pPr>
            <a:r>
              <a:t/>
            </a:r>
            <a:endParaRPr b="0" i="0" sz="2800" u="none">
              <a:solidFill>
                <a:schemeClr val="accent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17145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40"/>
              <a:buFont typeface="Corbel"/>
              <a:buNone/>
            </a:pPr>
            <a:r>
              <a:t/>
            </a:r>
            <a:endParaRPr b="0" i="0" sz="2800" u="none">
              <a:solidFill>
                <a:schemeClr val="accen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99" name="Google Shape;199;p28"/>
          <p:cNvSpPr txBox="1"/>
          <p:nvPr/>
        </p:nvSpPr>
        <p:spPr>
          <a:xfrm>
            <a:off x="6997700" y="6224587"/>
            <a:ext cx="12795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b="0" i="0" lang="en-US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8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8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9"/>
          <p:cNvSpPr txBox="1"/>
          <p:nvPr>
            <p:ph type="title"/>
          </p:nvPr>
        </p:nvSpPr>
        <p:spPr>
          <a:xfrm>
            <a:off x="857250" y="609600"/>
            <a:ext cx="7407275" cy="13557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orbel"/>
              <a:buNone/>
            </a:pPr>
            <a:r>
              <a:rPr b="0" i="0" lang="en-US" sz="40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Het resultaat na WO I</a:t>
            </a:r>
            <a:endParaRPr/>
          </a:p>
        </p:txBody>
      </p:sp>
      <p:sp>
        <p:nvSpPr>
          <p:cNvPr id="205" name="Google Shape;205;p29"/>
          <p:cNvSpPr txBox="1"/>
          <p:nvPr>
            <p:ph idx="1" type="body"/>
          </p:nvPr>
        </p:nvSpPr>
        <p:spPr>
          <a:xfrm>
            <a:off x="857250" y="2057400"/>
            <a:ext cx="7404100" cy="40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3492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Corbel"/>
              <a:buNone/>
            </a:pPr>
            <a:r>
              <a:t/>
            </a:r>
            <a:endParaRPr b="0" i="0" sz="2000" u="none">
              <a:solidFill>
                <a:schemeClr val="accent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162560" lvl="0" marL="34925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Corbel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Verbittering onder Arabische nationalisten want er kwam geen Arabisch rijk;</a:t>
            </a:r>
            <a:endParaRPr/>
          </a:p>
          <a:p>
            <a:pPr indent="-162560" lvl="0" marL="34925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Corbel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Joden emigreren naar Palestina, veroorzaakt spanning tussen Joden en Palestijnen en Arabieren en Westen;</a:t>
            </a:r>
            <a:endParaRPr/>
          </a:p>
        </p:txBody>
      </p:sp>
      <p:sp>
        <p:nvSpPr>
          <p:cNvPr id="206" name="Google Shape;206;p29"/>
          <p:cNvSpPr txBox="1"/>
          <p:nvPr/>
        </p:nvSpPr>
        <p:spPr>
          <a:xfrm>
            <a:off x="6997700" y="6224587"/>
            <a:ext cx="12795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</a:pPr>
            <a:fld id="{00000000-1234-1234-1234-123412341234}" type="slidenum">
              <a:rPr b="0" i="0" lang="en-US" sz="10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30"/>
          <p:cNvSpPr txBox="1"/>
          <p:nvPr>
            <p:ph type="title"/>
          </p:nvPr>
        </p:nvSpPr>
        <p:spPr>
          <a:xfrm>
            <a:off x="457200" y="333375"/>
            <a:ext cx="7407275" cy="13557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orbel"/>
              <a:buNone/>
            </a:pPr>
            <a:r>
              <a:rPr b="0" i="0" lang="en-US" sz="40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Centrale vragen</a:t>
            </a:r>
            <a:endParaRPr/>
          </a:p>
        </p:txBody>
      </p:sp>
      <p:sp>
        <p:nvSpPr>
          <p:cNvPr id="212" name="Google Shape;212;p30"/>
          <p:cNvSpPr txBox="1"/>
          <p:nvPr>
            <p:ph idx="1" type="body"/>
          </p:nvPr>
        </p:nvSpPr>
        <p:spPr>
          <a:xfrm>
            <a:off x="449262" y="1403350"/>
            <a:ext cx="8229600" cy="48529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Corbel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121920" lvl="0" marL="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Corbel"/>
              <a:buChar char="•"/>
            </a:pPr>
            <a:r>
              <a:rPr b="1" i="0" lang="en-US" sz="24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Waarom kozen de Ottomanen de kant van Duitsland?</a:t>
            </a:r>
            <a:endParaRPr/>
          </a:p>
          <a:p>
            <a:pPr indent="0" lvl="0" marL="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Corbel"/>
              <a:buNone/>
            </a:pPr>
            <a:r>
              <a:rPr b="0" i="1" lang="en-US" sz="24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Het Ottomaanse Rijk was in verval en wilde dit herstellen, Engelse uit Egypte, Turks sprekende uit Rusland bevrijden;</a:t>
            </a:r>
            <a:endParaRPr/>
          </a:p>
          <a:p>
            <a:pPr indent="-121920" lvl="0" marL="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Corbel"/>
              <a:buChar char="•"/>
            </a:pPr>
            <a:r>
              <a:rPr b="1" i="0" lang="en-US" sz="24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Hoe werd het Ottomaanse rijk opgedeeld na WO I?</a:t>
            </a:r>
            <a:endParaRPr/>
          </a:p>
          <a:p>
            <a:pPr indent="0" lvl="0" marL="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Corbel"/>
              <a:buNone/>
            </a:pPr>
            <a:r>
              <a:rPr b="0" i="1" lang="en-US" sz="24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Sykes-Picot overeenkomst;</a:t>
            </a:r>
            <a:endParaRPr b="1" i="0" sz="2400" u="non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121920" lvl="0" marL="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Corbel"/>
              <a:buChar char="•"/>
            </a:pPr>
            <a:r>
              <a:rPr b="1" i="0" lang="en-US" sz="24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Welke beloftes hebben de Britten gedurende WO I gedaan aan Arabieren en aan de joden? </a:t>
            </a:r>
            <a:endParaRPr/>
          </a:p>
          <a:p>
            <a:pPr indent="0" lvl="0" marL="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Corbel"/>
              <a:buNone/>
            </a:pPr>
            <a:r>
              <a:rPr b="0" i="1" lang="en-US" sz="24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Groot Arabisch Rijk, Balfour declaratie aan de joden;</a:t>
            </a:r>
            <a:endParaRPr/>
          </a:p>
          <a:p>
            <a:pPr indent="-121920" lvl="0" marL="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Corbel"/>
              <a:buChar char="•"/>
            </a:pPr>
            <a:r>
              <a:rPr b="1" i="0" lang="en-US" sz="24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Wat was het resultaat van de beloftes na WO I?</a:t>
            </a:r>
            <a:endParaRPr/>
          </a:p>
          <a:p>
            <a:pPr indent="0" lvl="0" marL="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Corbel"/>
              <a:buNone/>
            </a:pPr>
            <a:r>
              <a:rPr b="0" i="1" lang="en-US" sz="24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Veel onvrede van de Arabieren ten opzichte van de Britten en Fransen om breken van belofte en de joden in Palestina;</a:t>
            </a:r>
            <a:endParaRPr/>
          </a:p>
        </p:txBody>
      </p:sp>
      <p:sp>
        <p:nvSpPr>
          <p:cNvPr id="213" name="Google Shape;213;p30"/>
          <p:cNvSpPr txBox="1"/>
          <p:nvPr/>
        </p:nvSpPr>
        <p:spPr>
          <a:xfrm>
            <a:off x="6997700" y="6224587"/>
            <a:ext cx="12795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fld id="{00000000-1234-1234-1234-123412341234}" type="slidenum">
              <a:rPr b="0" i="0" lang="en-US" sz="1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7"/>
          <p:cNvSpPr txBox="1"/>
          <p:nvPr>
            <p:ph type="title"/>
          </p:nvPr>
        </p:nvSpPr>
        <p:spPr>
          <a:xfrm>
            <a:off x="457200" y="333375"/>
            <a:ext cx="7407275" cy="13557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orbel"/>
              <a:buNone/>
            </a:pPr>
            <a:r>
              <a:rPr b="0" i="0" lang="en-US" sz="40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Centrale vragen</a:t>
            </a:r>
            <a:endParaRPr/>
          </a:p>
        </p:txBody>
      </p:sp>
      <p:sp>
        <p:nvSpPr>
          <p:cNvPr id="119" name="Google Shape;119;p17"/>
          <p:cNvSpPr txBox="1"/>
          <p:nvPr>
            <p:ph idx="1" type="body"/>
          </p:nvPr>
        </p:nvSpPr>
        <p:spPr>
          <a:xfrm>
            <a:off x="449262" y="1403350"/>
            <a:ext cx="8229600" cy="48529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Corbe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12192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Corbe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Waarom kozen de Ottomanen de kant van Duitsland?</a:t>
            </a:r>
            <a:endParaRPr/>
          </a:p>
          <a:p>
            <a:pPr indent="-12192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Corbe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Hoe werd het Ottomaanse rijk opgedeeld na WO I?</a:t>
            </a:r>
            <a:endParaRPr/>
          </a:p>
          <a:p>
            <a:pPr indent="-12192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Corbe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Welke beloftes hebben de Britten gedurende WO I gedaan aan Arabieren en aan de joden?</a:t>
            </a:r>
            <a:endParaRPr/>
          </a:p>
          <a:p>
            <a:pPr indent="-12192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Corbe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Wat was het resultaat van de beloftes na WO I?</a:t>
            </a:r>
            <a:endParaRPr/>
          </a:p>
        </p:txBody>
      </p:sp>
      <p:sp>
        <p:nvSpPr>
          <p:cNvPr id="120" name="Google Shape;120;p17"/>
          <p:cNvSpPr txBox="1"/>
          <p:nvPr/>
        </p:nvSpPr>
        <p:spPr>
          <a:xfrm>
            <a:off x="6997700" y="6224587"/>
            <a:ext cx="12795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fld id="{00000000-1234-1234-1234-123412341234}" type="slidenum">
              <a:rPr b="0" i="0" lang="en-US" sz="1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8"/>
          <p:cNvSpPr txBox="1"/>
          <p:nvPr/>
        </p:nvSpPr>
        <p:spPr>
          <a:xfrm>
            <a:off x="857250" y="6224587"/>
            <a:ext cx="17462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0" i="0" lang="en-US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*</a:t>
            </a:r>
            <a:endParaRPr/>
          </a:p>
        </p:txBody>
      </p:sp>
      <p:sp>
        <p:nvSpPr>
          <p:cNvPr id="126" name="Google Shape;126;p18"/>
          <p:cNvSpPr txBox="1"/>
          <p:nvPr/>
        </p:nvSpPr>
        <p:spPr>
          <a:xfrm>
            <a:off x="6997700" y="6224587"/>
            <a:ext cx="12795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b="0" i="0" lang="en-US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  <p:sp>
        <p:nvSpPr>
          <p:cNvPr id="127" name="Google Shape;127;p18"/>
          <p:cNvSpPr txBox="1"/>
          <p:nvPr>
            <p:ph type="title"/>
          </p:nvPr>
        </p:nvSpPr>
        <p:spPr>
          <a:xfrm>
            <a:off x="857250" y="609600"/>
            <a:ext cx="7407275" cy="13557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Corbel"/>
              <a:buNone/>
            </a:pPr>
            <a:br>
              <a:rPr b="0" i="0" lang="en-US" sz="3600" u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</a:br>
            <a:r>
              <a:rPr b="0" i="0" lang="en-US" sz="3600" u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Ottomaanse rijk</a:t>
            </a:r>
            <a:br>
              <a:rPr b="0" i="0" lang="en-US" sz="3600" u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</a:br>
            <a:r>
              <a:rPr b="0" i="0" lang="en-US" sz="3600" u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1300-1699</a:t>
            </a:r>
            <a:br>
              <a:rPr b="0" i="0" lang="en-US" sz="3600" u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</a:br>
            <a:endParaRPr/>
          </a:p>
        </p:txBody>
      </p:sp>
      <p:pic>
        <p:nvPicPr>
          <p:cNvPr id="128" name="Google Shape;128;p18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62050" y="1792287"/>
            <a:ext cx="6451600" cy="46148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9"/>
          <p:cNvSpPr txBox="1"/>
          <p:nvPr/>
        </p:nvSpPr>
        <p:spPr>
          <a:xfrm>
            <a:off x="6997700" y="6224587"/>
            <a:ext cx="12795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b="0" i="0" lang="en-US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  <p:sp>
        <p:nvSpPr>
          <p:cNvPr id="134" name="Google Shape;134;p19"/>
          <p:cNvSpPr txBox="1"/>
          <p:nvPr>
            <p:ph type="title"/>
          </p:nvPr>
        </p:nvSpPr>
        <p:spPr>
          <a:xfrm>
            <a:off x="857250" y="609600"/>
            <a:ext cx="7407275" cy="13557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rbel"/>
              <a:buNone/>
            </a:pPr>
            <a:r>
              <a:rPr b="0" i="0" lang="en-US" sz="28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Uiteenvallen van het Ottomaanse rijk</a:t>
            </a:r>
            <a:br>
              <a:rPr b="0" i="0" lang="en-US" sz="28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</a:br>
            <a:r>
              <a:rPr b="0" i="0" lang="en-US" sz="28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situatie in Noord Afrika in 1913</a:t>
            </a:r>
            <a:endParaRPr/>
          </a:p>
        </p:txBody>
      </p:sp>
      <p:sp>
        <p:nvSpPr>
          <p:cNvPr id="135" name="Google Shape;135;p19"/>
          <p:cNvSpPr txBox="1"/>
          <p:nvPr>
            <p:ph idx="1" type="body"/>
          </p:nvPr>
        </p:nvSpPr>
        <p:spPr>
          <a:xfrm>
            <a:off x="539750" y="1990725"/>
            <a:ext cx="8291512" cy="4565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4224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40"/>
              <a:buFont typeface="Corbel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Frankrijk bezette in 1830 Algerije  , in 1881 Tunesië en in 1912 Marokko;</a:t>
            </a:r>
            <a:endParaRPr b="0" i="0" sz="2800" u="non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142240" lvl="0" marL="17145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6B727"/>
              </a:buClr>
              <a:buSzPts val="2240"/>
              <a:buFont typeface="Corbel"/>
              <a:buChar char="•"/>
            </a:pPr>
            <a:r>
              <a:rPr b="0" i="0" lang="en-US" sz="2800" u="non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Groot-Brittannië;  maakte Egypte in </a:t>
            </a:r>
            <a:r>
              <a:rPr b="0" i="0" lang="en-US" sz="28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1882 een protectoraat </a:t>
            </a:r>
            <a:endParaRPr/>
          </a:p>
          <a:p>
            <a:pPr indent="-142240" lvl="0" marL="17145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6B727"/>
              </a:buClr>
              <a:buSzPts val="2240"/>
              <a:buFont typeface="Corbel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Italië bezette Libië in 1911 </a:t>
            </a:r>
            <a:endParaRPr/>
          </a:p>
          <a:p>
            <a:pPr indent="-136525" lvl="0" marL="17145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 b="0" i="0" sz="2000" u="none">
              <a:solidFill>
                <a:schemeClr val="accent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4925" lvl="0" marL="17145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 b="0" i="0" sz="2000" u="none">
              <a:solidFill>
                <a:schemeClr val="accen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0"/>
          <p:cNvSpPr txBox="1"/>
          <p:nvPr>
            <p:ph type="title"/>
          </p:nvPr>
        </p:nvSpPr>
        <p:spPr>
          <a:xfrm>
            <a:off x="395287" y="333375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rbel"/>
              <a:buNone/>
            </a:pPr>
            <a:r>
              <a:rPr b="0" i="0" lang="en-US" sz="28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Uiteenvallen van het Ottomaanse</a:t>
            </a:r>
            <a:br>
              <a:rPr b="0" i="0" lang="en-US" sz="28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</a:br>
            <a:r>
              <a:rPr b="0" i="0" lang="en-US" sz="28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situatie op de Balkan 1913</a:t>
            </a:r>
            <a:endParaRPr/>
          </a:p>
        </p:txBody>
      </p:sp>
      <p:pic>
        <p:nvPicPr>
          <p:cNvPr id="141" name="Google Shape;141;p20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79712" y="1590675"/>
            <a:ext cx="3663950" cy="4627562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20"/>
          <p:cNvSpPr txBox="1"/>
          <p:nvPr/>
        </p:nvSpPr>
        <p:spPr>
          <a:xfrm>
            <a:off x="6997700" y="6224587"/>
            <a:ext cx="12795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fld id="{00000000-1234-1234-1234-123412341234}" type="slidenum">
              <a:rPr b="0" i="0" lang="en-US" sz="1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Google Shape;147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5475" y="1116012"/>
            <a:ext cx="7037387" cy="5445125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21"/>
          <p:cNvSpPr txBox="1"/>
          <p:nvPr>
            <p:ph type="title"/>
          </p:nvPr>
        </p:nvSpPr>
        <p:spPr>
          <a:xfrm>
            <a:off x="827087" y="115887"/>
            <a:ext cx="7407275" cy="13557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orbel"/>
              <a:buNone/>
            </a:pPr>
            <a:r>
              <a:rPr b="0" i="0" lang="en-US" sz="40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Ottomaanse rijk in WO I</a:t>
            </a:r>
            <a:endParaRPr/>
          </a:p>
        </p:txBody>
      </p:sp>
      <p:sp>
        <p:nvSpPr>
          <p:cNvPr id="149" name="Google Shape;149;p21"/>
          <p:cNvSpPr txBox="1"/>
          <p:nvPr/>
        </p:nvSpPr>
        <p:spPr>
          <a:xfrm>
            <a:off x="6997700" y="6224587"/>
            <a:ext cx="12795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fld id="{00000000-1234-1234-1234-123412341234}" type="slidenum">
              <a:rPr b="0" i="0" lang="en-US" sz="1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2"/>
          <p:cNvSpPr txBox="1"/>
          <p:nvPr>
            <p:ph type="title"/>
          </p:nvPr>
        </p:nvSpPr>
        <p:spPr>
          <a:xfrm>
            <a:off x="857250" y="609600"/>
            <a:ext cx="7407275" cy="13557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orbel"/>
              <a:buNone/>
            </a:pPr>
            <a:r>
              <a:rPr b="0" i="0" lang="en-US" sz="36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Ottomaanse rijk in WO I </a:t>
            </a:r>
            <a:br>
              <a:rPr b="0" i="0" lang="en-US" sz="36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</a:br>
            <a:r>
              <a:rPr b="0" i="0" lang="en-US" sz="36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bij centrale mogendheden</a:t>
            </a:r>
            <a:endParaRPr/>
          </a:p>
        </p:txBody>
      </p:sp>
      <p:sp>
        <p:nvSpPr>
          <p:cNvPr id="155" name="Google Shape;155;p22"/>
          <p:cNvSpPr txBox="1"/>
          <p:nvPr>
            <p:ph idx="1" type="body"/>
          </p:nvPr>
        </p:nvSpPr>
        <p:spPr>
          <a:xfrm>
            <a:off x="857250" y="2057400"/>
            <a:ext cx="7404100" cy="40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3492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Corbe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Wat waren de motieven?</a:t>
            </a:r>
            <a:endParaRPr/>
          </a:p>
          <a:p>
            <a:pPr indent="-121920" lvl="0" marL="34925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Corbe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Wilde Turksprekende minderheden in Rusland bevrijden</a:t>
            </a:r>
            <a:endParaRPr/>
          </a:p>
          <a:p>
            <a:pPr indent="-121920" lvl="0" marL="34925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Corbe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Engeland uit Egypte verdrijven;</a:t>
            </a:r>
            <a:endParaRPr/>
          </a:p>
          <a:p>
            <a:pPr indent="-121920" lvl="0" marL="34925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Corbe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Eenheid binnen het rijk versterken;</a:t>
            </a:r>
            <a:endParaRPr/>
          </a:p>
        </p:txBody>
      </p:sp>
      <p:sp>
        <p:nvSpPr>
          <p:cNvPr id="156" name="Google Shape;156;p22"/>
          <p:cNvSpPr txBox="1"/>
          <p:nvPr/>
        </p:nvSpPr>
        <p:spPr>
          <a:xfrm>
            <a:off x="6997700" y="6224587"/>
            <a:ext cx="12795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b="0" i="0" lang="en-US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orbel"/>
              <a:buNone/>
            </a:pPr>
            <a:r>
              <a:rPr b="0" i="0" lang="en-US" sz="40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Acties tegen Arabische nationalisten</a:t>
            </a:r>
            <a:endParaRPr/>
          </a:p>
        </p:txBody>
      </p:sp>
      <p:sp>
        <p:nvSpPr>
          <p:cNvPr id="162" name="Google Shape;162;p23"/>
          <p:cNvSpPr txBox="1"/>
          <p:nvPr>
            <p:ph idx="1" type="body"/>
          </p:nvPr>
        </p:nvSpPr>
        <p:spPr>
          <a:xfrm>
            <a:off x="457200" y="1719262"/>
            <a:ext cx="7570787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4224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40"/>
              <a:buFont typeface="Corbel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Begin 20</a:t>
            </a:r>
            <a:r>
              <a:rPr b="0" baseline="30000" i="0" lang="en-US" sz="28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e</a:t>
            </a:r>
            <a:r>
              <a:rPr b="0" i="0" lang="en-US" sz="28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eeuw toename van Arabisch zelfbewustzijn = arabisme </a:t>
            </a:r>
            <a:endParaRPr/>
          </a:p>
          <a:p>
            <a:pPr indent="-142240" lvl="0" marL="17145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40"/>
              <a:buFont typeface="Corbel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Arabische nationalisten tegen turkificatie, benadrukken eigen Arabische taal en identiteit</a:t>
            </a:r>
            <a:endParaRPr/>
          </a:p>
          <a:p>
            <a:pPr indent="-142240" lvl="0" marL="17145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40"/>
              <a:buFont typeface="Corbel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In 1915 te Beirout Arabische nationalisten openbaar geëxecuteerd </a:t>
            </a:r>
            <a:endParaRPr/>
          </a:p>
        </p:txBody>
      </p:sp>
      <p:sp>
        <p:nvSpPr>
          <p:cNvPr id="163" name="Google Shape;163;p23"/>
          <p:cNvSpPr txBox="1"/>
          <p:nvPr/>
        </p:nvSpPr>
        <p:spPr>
          <a:xfrm>
            <a:off x="6997700" y="6224587"/>
            <a:ext cx="12795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b="0" i="0" lang="en-US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4"/>
          <p:cNvSpPr txBox="1"/>
          <p:nvPr>
            <p:ph type="title"/>
          </p:nvPr>
        </p:nvSpPr>
        <p:spPr>
          <a:xfrm>
            <a:off x="857250" y="609600"/>
            <a:ext cx="7407275" cy="13557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orbel"/>
              <a:buNone/>
            </a:pPr>
            <a:r>
              <a:rPr b="0" i="0" lang="en-US" sz="40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Britse beloftes aan Arabieren</a:t>
            </a:r>
            <a:endParaRPr/>
          </a:p>
        </p:txBody>
      </p:sp>
      <p:sp>
        <p:nvSpPr>
          <p:cNvPr id="169" name="Google Shape;169;p24"/>
          <p:cNvSpPr txBox="1"/>
          <p:nvPr>
            <p:ph idx="1" type="body"/>
          </p:nvPr>
        </p:nvSpPr>
        <p:spPr>
          <a:xfrm>
            <a:off x="482600" y="1731962"/>
            <a:ext cx="8075612" cy="4492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6525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Corbel"/>
              <a:buChar char="•"/>
            </a:pPr>
            <a:r>
              <a:rPr b="0" i="0" lang="en-US" sz="2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Hoesseins bedoeïenenlegers vechtten vanaf 1916 samen met Frans-Brits expeditiecorps tegen de Turken in ruil voor eigen staat in Saoedie Arabië, Syrië en Irak</a:t>
            </a:r>
            <a:endParaRPr/>
          </a:p>
          <a:p>
            <a:pPr indent="-34925" lvl="0" marL="17145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Corbel"/>
              <a:buNone/>
            </a:pPr>
            <a:r>
              <a:t/>
            </a:r>
            <a:endParaRPr b="0" i="0" sz="2000" u="non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70" name="Google Shape;170;p24"/>
          <p:cNvSpPr txBox="1"/>
          <p:nvPr/>
        </p:nvSpPr>
        <p:spPr>
          <a:xfrm>
            <a:off x="6997700" y="6224587"/>
            <a:ext cx="12795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b="0" i="0" lang="en-US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  <p:pic>
        <p:nvPicPr>
          <p:cNvPr id="171" name="Google Shape;171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42987" y="2997200"/>
            <a:ext cx="7402512" cy="31480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2_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1_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