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4"/>
    <p:sldMasterId id="2147483661" r:id="rId5"/>
    <p:sldMasterId id="2147483662" r:id="rId6"/>
    <p:sldMasterId id="214748366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6858000" cx="12192000"/>
  <p:notesSz cx="6797675" cy="9926625"/>
  <p:embeddedFontLst>
    <p:embeddedFont>
      <p:font typeface="Corbel"/>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font" Target="fonts/Corbel-regular.fntdata"/><Relationship Id="rId25" Type="http://schemas.openxmlformats.org/officeDocument/2006/relationships/slide" Target="slides/slide17.xml"/><Relationship Id="rId28" Type="http://schemas.openxmlformats.org/officeDocument/2006/relationships/font" Target="fonts/Corbel-italic.fntdata"/><Relationship Id="rId27" Type="http://schemas.openxmlformats.org/officeDocument/2006/relationships/font" Target="fonts/Corbel-bold.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Corbel-bold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6400" cy="49847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49687" y="0"/>
            <a:ext cx="2946400" cy="498475"/>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lim="800000"/>
            <a:headEnd len="sm" w="sm" type="none"/>
            <a:tailEnd len="sm" w="sm" type="none"/>
          </a:ln>
        </p:spPr>
      </p:sp>
      <p:sp>
        <p:nvSpPr>
          <p:cNvPr id="6" name="Google Shape;6;n"/>
          <p:cNvSpPr txBox="1"/>
          <p:nvPr>
            <p:ph idx="1" type="body"/>
          </p:nvPr>
        </p:nvSpPr>
        <p:spPr>
          <a:xfrm>
            <a:off x="679450" y="4778375"/>
            <a:ext cx="5438775" cy="390683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9428162"/>
            <a:ext cx="2946400" cy="49847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49687" y="9428162"/>
            <a:ext cx="2946400" cy="49847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1: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p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10: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p12: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p13: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14: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sm" w="sm" type="none"/>
            <a:tailEnd len="sm" w="sm" type="none"/>
          </a:ln>
        </p:spPr>
      </p:sp>
      <p:sp>
        <p:nvSpPr>
          <p:cNvPr id="219" name="Google Shape;219;p15:notes"/>
          <p:cNvSpPr txBox="1"/>
          <p:nvPr>
            <p:ph idx="1" type="body"/>
          </p:nvPr>
        </p:nvSpPr>
        <p:spPr>
          <a:xfrm>
            <a:off x="679450" y="4778375"/>
            <a:ext cx="5438775" cy="39068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15:notes"/>
          <p:cNvSpPr txBox="1"/>
          <p:nvPr/>
        </p:nvSpPr>
        <p:spPr>
          <a:xfrm>
            <a:off x="3849687" y="9428162"/>
            <a:ext cx="2946400" cy="49847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p16: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p17: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2: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3: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4: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5: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6: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p7: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8:notes"/>
          <p:cNvSpPr txBox="1"/>
          <p:nvPr>
            <p:ph idx="1" type="body"/>
          </p:nvPr>
        </p:nvSpPr>
        <p:spPr>
          <a:xfrm>
            <a:off x="679450" y="4778375"/>
            <a:ext cx="5438775" cy="39068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sm" w="sm" type="none"/>
            <a:tailEnd len="sm" w="sm" type="none"/>
          </a:ln>
        </p:spPr>
      </p:sp>
      <p:sp>
        <p:nvSpPr>
          <p:cNvPr id="179" name="Google Shape;179;p9:notes"/>
          <p:cNvSpPr txBox="1"/>
          <p:nvPr>
            <p:ph idx="1" type="body"/>
          </p:nvPr>
        </p:nvSpPr>
        <p:spPr>
          <a:xfrm>
            <a:off x="679450" y="4778375"/>
            <a:ext cx="5438775" cy="39068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9:notes"/>
          <p:cNvSpPr txBox="1"/>
          <p:nvPr/>
        </p:nvSpPr>
        <p:spPr>
          <a:xfrm>
            <a:off x="3849687" y="9428162"/>
            <a:ext cx="2946400" cy="49847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dia" type="title">
  <p:cSld name="TITLE">
    <p:spTree>
      <p:nvGrpSpPr>
        <p:cNvPr id="18" name="Shape 18"/>
        <p:cNvGrpSpPr/>
        <p:nvPr/>
      </p:nvGrpSpPr>
      <p:grpSpPr>
        <a:xfrm>
          <a:off x="0" y="0"/>
          <a:ext cx="0" cy="0"/>
          <a:chOff x="0" y="0"/>
          <a:chExt cx="0" cy="0"/>
        </a:xfrm>
      </p:grpSpPr>
      <p:sp>
        <p:nvSpPr>
          <p:cNvPr id="19" name="Google Shape;19;p2"/>
          <p:cNvSpPr txBox="1"/>
          <p:nvPr>
            <p:ph type="ctrTitle"/>
          </p:nvPr>
        </p:nvSpPr>
        <p:spPr>
          <a:xfrm>
            <a:off x="1109980" y="882376"/>
            <a:ext cx="9966960" cy="2926080"/>
          </a:xfrm>
          <a:prstGeom prst="rect">
            <a:avLst/>
          </a:prstGeom>
          <a:noFill/>
          <a:ln>
            <a:noFill/>
          </a:ln>
        </p:spPr>
        <p:txBody>
          <a:bodyPr anchorCtr="0" anchor="b" bIns="45700" lIns="91425" spcFirstLastPara="1" rIns="91425" wrap="square" tIns="45700">
            <a:noAutofit/>
          </a:bodyPr>
          <a:lstStyle>
            <a:lvl1pPr lvl="0" algn="ctr">
              <a:lnSpc>
                <a:spcPct val="85000"/>
              </a:lnSpc>
              <a:spcBef>
                <a:spcPts val="0"/>
              </a:spcBef>
              <a:spcAft>
                <a:spcPts val="0"/>
              </a:spcAft>
              <a:buSzPts val="1400"/>
              <a:buNone/>
              <a:defRPr b="1" sz="7200" cap="none">
                <a:solidFill>
                  <a:srgbClr val="FFFFF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20" name="Google Shape;20;p2"/>
          <p:cNvSpPr txBox="1"/>
          <p:nvPr>
            <p:ph idx="1" type="subTitle"/>
          </p:nvPr>
        </p:nvSpPr>
        <p:spPr>
          <a:xfrm>
            <a:off x="1709530" y="3869634"/>
            <a:ext cx="8767860" cy="1388165"/>
          </a:xfrm>
          <a:prstGeom prst="rect">
            <a:avLst/>
          </a:prstGeom>
          <a:noFill/>
          <a:ln>
            <a:noFill/>
          </a:ln>
        </p:spPr>
        <p:txBody>
          <a:bodyPr anchorCtr="0" anchor="t" bIns="45700" lIns="91425" spcFirstLastPara="1" rIns="91425" wrap="square" tIns="45700">
            <a:noAutofit/>
          </a:bodyPr>
          <a:lstStyle>
            <a:lvl1pPr lvl="0" algn="ctr">
              <a:lnSpc>
                <a:spcPct val="90000"/>
              </a:lnSpc>
              <a:spcBef>
                <a:spcPts val="1400"/>
              </a:spcBef>
              <a:spcAft>
                <a:spcPts val="0"/>
              </a:spcAft>
              <a:buSzPts val="1760"/>
              <a:buNone/>
              <a:defRPr sz="2200">
                <a:solidFill>
                  <a:srgbClr val="FFFFFF"/>
                </a:solidFill>
              </a:defRPr>
            </a:lvl1pPr>
            <a:lvl2pPr lvl="1" algn="ctr">
              <a:lnSpc>
                <a:spcPct val="90000"/>
              </a:lnSpc>
              <a:spcBef>
                <a:spcPts val="200"/>
              </a:spcBef>
              <a:spcAft>
                <a:spcPts val="0"/>
              </a:spcAft>
              <a:buSzPts val="1760"/>
              <a:buNone/>
              <a:defRPr sz="2200"/>
            </a:lvl2pPr>
            <a:lvl3pPr lvl="2" algn="ctr">
              <a:lnSpc>
                <a:spcPct val="90000"/>
              </a:lnSpc>
              <a:spcBef>
                <a:spcPts val="400"/>
              </a:spcBef>
              <a:spcAft>
                <a:spcPts val="0"/>
              </a:spcAft>
              <a:buSzPts val="1760"/>
              <a:buNone/>
              <a:defRPr sz="2200"/>
            </a:lvl3pPr>
            <a:lvl4pPr lvl="3" algn="ctr">
              <a:lnSpc>
                <a:spcPct val="90000"/>
              </a:lnSpc>
              <a:spcBef>
                <a:spcPts val="400"/>
              </a:spcBef>
              <a:spcAft>
                <a:spcPts val="0"/>
              </a:spcAft>
              <a:buSzPts val="1600"/>
              <a:buNone/>
              <a:defRPr sz="2000"/>
            </a:lvl4pPr>
            <a:lvl5pPr lvl="4" algn="ctr">
              <a:lnSpc>
                <a:spcPct val="90000"/>
              </a:lnSpc>
              <a:spcBef>
                <a:spcPts val="400"/>
              </a:spcBef>
              <a:spcAft>
                <a:spcPts val="0"/>
              </a:spcAft>
              <a:buSzPts val="1600"/>
              <a:buNone/>
              <a:defRPr sz="2000"/>
            </a:lvl5pPr>
            <a:lvl6pPr lvl="5" algn="ctr">
              <a:lnSpc>
                <a:spcPct val="90000"/>
              </a:lnSpc>
              <a:spcBef>
                <a:spcPts val="400"/>
              </a:spcBef>
              <a:spcAft>
                <a:spcPts val="0"/>
              </a:spcAft>
              <a:buSzPts val="1600"/>
              <a:buNone/>
              <a:defRPr sz="2000"/>
            </a:lvl6pPr>
            <a:lvl7pPr lvl="6" algn="ctr">
              <a:lnSpc>
                <a:spcPct val="90000"/>
              </a:lnSpc>
              <a:spcBef>
                <a:spcPts val="400"/>
              </a:spcBef>
              <a:spcAft>
                <a:spcPts val="0"/>
              </a:spcAft>
              <a:buSzPts val="1600"/>
              <a:buNone/>
              <a:defRPr sz="2000"/>
            </a:lvl7pPr>
            <a:lvl8pPr lvl="7" algn="ctr">
              <a:lnSpc>
                <a:spcPct val="90000"/>
              </a:lnSpc>
              <a:spcBef>
                <a:spcPts val="400"/>
              </a:spcBef>
              <a:spcAft>
                <a:spcPts val="0"/>
              </a:spcAft>
              <a:buSzPts val="1600"/>
              <a:buNone/>
              <a:defRPr sz="2000"/>
            </a:lvl8pPr>
            <a:lvl9pPr lvl="8" algn="ctr">
              <a:lnSpc>
                <a:spcPct val="90000"/>
              </a:lnSpc>
              <a:spcBef>
                <a:spcPts val="400"/>
              </a:spcBef>
              <a:spcAft>
                <a:spcPts val="400"/>
              </a:spcAft>
              <a:buSzPts val="1600"/>
              <a:buNone/>
              <a:defRPr sz="2000"/>
            </a:lvl9pPr>
          </a:lstStyle>
          <a:p/>
        </p:txBody>
      </p:sp>
      <p:sp>
        <p:nvSpPr>
          <p:cNvPr id="21" name="Google Shape;21;p2"/>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1pPr>
            <a:lvl2pPr indent="0" lvl="1"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2pPr>
            <a:lvl3pPr indent="0" lvl="2"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3pPr>
            <a:lvl4pPr indent="0" lvl="3"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4pPr>
            <a:lvl5pPr indent="0" lvl="4"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5pPr>
            <a:lvl6pPr indent="0" lvl="5"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6pPr>
            <a:lvl7pPr indent="0" lvl="6"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7pPr>
            <a:lvl8pPr indent="0" lvl="7"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8pPr>
            <a:lvl9pPr indent="0" lvl="8" marL="0" marR="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gelijking" type="twoTxTwoObj">
  <p:cSld name="TWO_OBJECTS_WITH_TEXT">
    <p:spTree>
      <p:nvGrpSpPr>
        <p:cNvPr id="79" name="Shape 79"/>
        <p:cNvGrpSpPr/>
        <p:nvPr/>
      </p:nvGrpSpPr>
      <p:grpSpPr>
        <a:xfrm>
          <a:off x="0" y="0"/>
          <a:ext cx="0" cy="0"/>
          <a:chOff x="0" y="0"/>
          <a:chExt cx="0" cy="0"/>
        </a:xfrm>
      </p:grpSpPr>
      <p:sp>
        <p:nvSpPr>
          <p:cNvPr id="80" name="Google Shape;80;p12"/>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81" name="Google Shape;81;p12"/>
          <p:cNvSpPr txBox="1"/>
          <p:nvPr>
            <p:ph idx="1" type="body"/>
          </p:nvPr>
        </p:nvSpPr>
        <p:spPr>
          <a:xfrm>
            <a:off x="1143000" y="2001511"/>
            <a:ext cx="4754880" cy="777240"/>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82" name="Google Shape;82;p12"/>
          <p:cNvSpPr txBox="1"/>
          <p:nvPr>
            <p:ph idx="2" type="body"/>
          </p:nvPr>
        </p:nvSpPr>
        <p:spPr>
          <a:xfrm>
            <a:off x="1143000" y="2721483"/>
            <a:ext cx="4754880" cy="338328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83" name="Google Shape;83;p12"/>
          <p:cNvSpPr txBox="1"/>
          <p:nvPr>
            <p:ph idx="3" type="body"/>
          </p:nvPr>
        </p:nvSpPr>
        <p:spPr>
          <a:xfrm>
            <a:off x="6269173" y="1999032"/>
            <a:ext cx="4754880" cy="777240"/>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84" name="Google Shape;84;p12"/>
          <p:cNvSpPr txBox="1"/>
          <p:nvPr>
            <p:ph idx="4" type="body"/>
          </p:nvPr>
        </p:nvSpPr>
        <p:spPr>
          <a:xfrm>
            <a:off x="6269173" y="2719322"/>
            <a:ext cx="4754880" cy="338328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85" name="Google Shape;85;p12"/>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12"/>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2"/>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tekst en inhoud" type="txAndObj">
  <p:cSld name="TEXT_AND_OBJECT">
    <p:spTree>
      <p:nvGrpSpPr>
        <p:cNvPr id="95" name="Shape 95"/>
        <p:cNvGrpSpPr/>
        <p:nvPr/>
      </p:nvGrpSpPr>
      <p:grpSpPr>
        <a:xfrm>
          <a:off x="0" y="0"/>
          <a:ext cx="0" cy="0"/>
          <a:chOff x="0" y="0"/>
          <a:chExt cx="0" cy="0"/>
        </a:xfrm>
      </p:grpSpPr>
      <p:sp>
        <p:nvSpPr>
          <p:cNvPr id="96" name="Google Shape;96;p14"/>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97" name="Google Shape;97;p14"/>
          <p:cNvSpPr txBox="1"/>
          <p:nvPr>
            <p:ph idx="1" type="body"/>
          </p:nvPr>
        </p:nvSpPr>
        <p:spPr>
          <a:xfrm>
            <a:off x="609600" y="1600201"/>
            <a:ext cx="5384800" cy="4525963"/>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98" name="Google Shape;98;p14"/>
          <p:cNvSpPr txBox="1"/>
          <p:nvPr>
            <p:ph idx="2" type="body"/>
          </p:nvPr>
        </p:nvSpPr>
        <p:spPr>
          <a:xfrm>
            <a:off x="6197600" y="1600201"/>
            <a:ext cx="5384800" cy="4525963"/>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99" name="Google Shape;99;p14"/>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14"/>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4"/>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ekop" type="secHead">
  <p:cSld name="SECTION_HEADER">
    <p:spTree>
      <p:nvGrpSpPr>
        <p:cNvPr id="110" name="Shape 110"/>
        <p:cNvGrpSpPr/>
        <p:nvPr/>
      </p:nvGrpSpPr>
      <p:grpSpPr>
        <a:xfrm>
          <a:off x="0" y="0"/>
          <a:ext cx="0" cy="0"/>
          <a:chOff x="0" y="0"/>
          <a:chExt cx="0" cy="0"/>
        </a:xfrm>
      </p:grpSpPr>
      <p:sp>
        <p:nvSpPr>
          <p:cNvPr id="111" name="Google Shape;111;p16"/>
          <p:cNvSpPr txBox="1"/>
          <p:nvPr>
            <p:ph type="title"/>
          </p:nvPr>
        </p:nvSpPr>
        <p:spPr>
          <a:xfrm>
            <a:off x="1106424" y="1173575"/>
            <a:ext cx="9966960" cy="2926080"/>
          </a:xfrm>
          <a:prstGeom prst="rect">
            <a:avLst/>
          </a:prstGeom>
          <a:noFill/>
          <a:ln>
            <a:noFill/>
          </a:ln>
        </p:spPr>
        <p:txBody>
          <a:bodyPr anchorCtr="0" anchor="b" bIns="45700" lIns="91425" spcFirstLastPara="1" rIns="91425" wrap="square" tIns="45700">
            <a:noAutofit/>
          </a:bodyPr>
          <a:lstStyle>
            <a:lvl1pPr lvl="0" algn="ctr">
              <a:lnSpc>
                <a:spcPct val="85000"/>
              </a:lnSpc>
              <a:spcBef>
                <a:spcPts val="0"/>
              </a:spcBef>
              <a:spcAft>
                <a:spcPts val="0"/>
              </a:spcAft>
              <a:buSzPts val="1400"/>
              <a:buNone/>
              <a:defRPr b="0" sz="7200" cap="none"/>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12" name="Google Shape;112;p16"/>
          <p:cNvSpPr txBox="1"/>
          <p:nvPr>
            <p:ph idx="1" type="body"/>
          </p:nvPr>
        </p:nvSpPr>
        <p:spPr>
          <a:xfrm>
            <a:off x="1709928" y="4154520"/>
            <a:ext cx="8769096" cy="1363806"/>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400"/>
              </a:spcBef>
              <a:spcAft>
                <a:spcPts val="0"/>
              </a:spcAft>
              <a:buSzPts val="1760"/>
              <a:buNone/>
              <a:defRPr sz="2200">
                <a:solidFill>
                  <a:schemeClr val="accent1"/>
                </a:solidFill>
              </a:defRPr>
            </a:lvl1pPr>
            <a:lvl2pPr indent="-228600" lvl="1" marL="914400" algn="l">
              <a:lnSpc>
                <a:spcPct val="90000"/>
              </a:lnSpc>
              <a:spcBef>
                <a:spcPts val="200"/>
              </a:spcBef>
              <a:spcAft>
                <a:spcPts val="0"/>
              </a:spcAft>
              <a:buSzPts val="1440"/>
              <a:buNone/>
              <a:defRPr sz="1800">
                <a:solidFill>
                  <a:srgbClr val="888888"/>
                </a:solidFill>
              </a:defRPr>
            </a:lvl2pPr>
            <a:lvl3pPr indent="-228600" lvl="2" marL="1371600" algn="l">
              <a:lnSpc>
                <a:spcPct val="90000"/>
              </a:lnSpc>
              <a:spcBef>
                <a:spcPts val="400"/>
              </a:spcBef>
              <a:spcAft>
                <a:spcPts val="0"/>
              </a:spcAft>
              <a:buSzPts val="1280"/>
              <a:buNone/>
              <a:defRPr sz="1600">
                <a:solidFill>
                  <a:srgbClr val="888888"/>
                </a:solidFill>
              </a:defRPr>
            </a:lvl3pPr>
            <a:lvl4pPr indent="-228600" lvl="3" marL="1828800" algn="l">
              <a:lnSpc>
                <a:spcPct val="90000"/>
              </a:lnSpc>
              <a:spcBef>
                <a:spcPts val="400"/>
              </a:spcBef>
              <a:spcAft>
                <a:spcPts val="0"/>
              </a:spcAft>
              <a:buSzPts val="1120"/>
              <a:buNone/>
              <a:defRPr sz="1400">
                <a:solidFill>
                  <a:srgbClr val="888888"/>
                </a:solidFill>
              </a:defRPr>
            </a:lvl4pPr>
            <a:lvl5pPr indent="-228600" lvl="4" marL="2286000" algn="l">
              <a:lnSpc>
                <a:spcPct val="90000"/>
              </a:lnSpc>
              <a:spcBef>
                <a:spcPts val="400"/>
              </a:spcBef>
              <a:spcAft>
                <a:spcPts val="0"/>
              </a:spcAft>
              <a:buSzPts val="1120"/>
              <a:buNone/>
              <a:defRPr sz="1400">
                <a:solidFill>
                  <a:srgbClr val="888888"/>
                </a:solidFill>
              </a:defRPr>
            </a:lvl5pPr>
            <a:lvl6pPr indent="-228600" lvl="5" marL="2743200" algn="l">
              <a:lnSpc>
                <a:spcPct val="90000"/>
              </a:lnSpc>
              <a:spcBef>
                <a:spcPts val="400"/>
              </a:spcBef>
              <a:spcAft>
                <a:spcPts val="0"/>
              </a:spcAft>
              <a:buSzPts val="1120"/>
              <a:buNone/>
              <a:defRPr sz="1400">
                <a:solidFill>
                  <a:srgbClr val="888888"/>
                </a:solidFill>
              </a:defRPr>
            </a:lvl6pPr>
            <a:lvl7pPr indent="-228600" lvl="6" marL="3200400" algn="l">
              <a:lnSpc>
                <a:spcPct val="90000"/>
              </a:lnSpc>
              <a:spcBef>
                <a:spcPts val="400"/>
              </a:spcBef>
              <a:spcAft>
                <a:spcPts val="0"/>
              </a:spcAft>
              <a:buSzPts val="1120"/>
              <a:buNone/>
              <a:defRPr sz="1400">
                <a:solidFill>
                  <a:srgbClr val="888888"/>
                </a:solidFill>
              </a:defRPr>
            </a:lvl7pPr>
            <a:lvl8pPr indent="-228600" lvl="7" marL="3657600" algn="l">
              <a:lnSpc>
                <a:spcPct val="90000"/>
              </a:lnSpc>
              <a:spcBef>
                <a:spcPts val="400"/>
              </a:spcBef>
              <a:spcAft>
                <a:spcPts val="0"/>
              </a:spcAft>
              <a:buSzPts val="1120"/>
              <a:buNone/>
              <a:defRPr sz="1400">
                <a:solidFill>
                  <a:srgbClr val="888888"/>
                </a:solidFill>
              </a:defRPr>
            </a:lvl8pPr>
            <a:lvl9pPr indent="-228600" lvl="8" marL="4114800" algn="l">
              <a:lnSpc>
                <a:spcPct val="90000"/>
              </a:lnSpc>
              <a:spcBef>
                <a:spcPts val="400"/>
              </a:spcBef>
              <a:spcAft>
                <a:spcPts val="400"/>
              </a:spcAft>
              <a:buSzPts val="1120"/>
              <a:buNone/>
              <a:defRPr sz="1400">
                <a:solidFill>
                  <a:srgbClr val="888888"/>
                </a:solidFill>
              </a:defRPr>
            </a:lvl9pPr>
          </a:lstStyle>
          <a:p/>
        </p:txBody>
      </p:sp>
      <p:sp>
        <p:nvSpPr>
          <p:cNvPr id="113" name="Google Shape;113;p16"/>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16"/>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16"/>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object" type="obj">
  <p:cSld name="OBJECT">
    <p:spTree>
      <p:nvGrpSpPr>
        <p:cNvPr id="31" name="Shape 31"/>
        <p:cNvGrpSpPr/>
        <p:nvPr/>
      </p:nvGrpSpPr>
      <p:grpSpPr>
        <a:xfrm>
          <a:off x="0" y="0"/>
          <a:ext cx="0" cy="0"/>
          <a:chOff x="0" y="0"/>
          <a:chExt cx="0" cy="0"/>
        </a:xfrm>
      </p:grpSpPr>
      <p:sp>
        <p:nvSpPr>
          <p:cNvPr id="32" name="Google Shape;32;p4"/>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3" name="Google Shape;33;p4"/>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34" name="Google Shape;34;p4"/>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4"/>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van twee" type="twoObj">
  <p:cSld name="TWO_OBJECTS">
    <p:spTree>
      <p:nvGrpSpPr>
        <p:cNvPr id="37" name="Shape 37"/>
        <p:cNvGrpSpPr/>
        <p:nvPr/>
      </p:nvGrpSpPr>
      <p:grpSpPr>
        <a:xfrm>
          <a:off x="0" y="0"/>
          <a:ext cx="0" cy="0"/>
          <a:chOff x="0" y="0"/>
          <a:chExt cx="0" cy="0"/>
        </a:xfrm>
      </p:grpSpPr>
      <p:sp>
        <p:nvSpPr>
          <p:cNvPr id="38" name="Google Shape;38;p5"/>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9" name="Google Shape;39;p5"/>
          <p:cNvSpPr txBox="1"/>
          <p:nvPr>
            <p:ph idx="1" type="body"/>
          </p:nvPr>
        </p:nvSpPr>
        <p:spPr>
          <a:xfrm>
            <a:off x="1143000" y="2057399"/>
            <a:ext cx="4754880" cy="402336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0" name="Google Shape;40;p5"/>
          <p:cNvSpPr txBox="1"/>
          <p:nvPr>
            <p:ph idx="2" type="body"/>
          </p:nvPr>
        </p:nvSpPr>
        <p:spPr>
          <a:xfrm>
            <a:off x="6267612" y="2057400"/>
            <a:ext cx="4754880" cy="402336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1" name="Google Shape;41;p5"/>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5"/>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5"/>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e titel en tekst" type="vertTitleAndTx">
  <p:cSld name="VERTICAL_TITLE_AND_VERTICAL_TEXT">
    <p:spTree>
      <p:nvGrpSpPr>
        <p:cNvPr id="44" name="Shape 44"/>
        <p:cNvGrpSpPr/>
        <p:nvPr/>
      </p:nvGrpSpPr>
      <p:grpSpPr>
        <a:xfrm>
          <a:off x="0" y="0"/>
          <a:ext cx="0" cy="0"/>
          <a:chOff x="0" y="0"/>
          <a:chExt cx="0" cy="0"/>
        </a:xfrm>
      </p:grpSpPr>
      <p:sp>
        <p:nvSpPr>
          <p:cNvPr id="45" name="Google Shape;45;p6"/>
          <p:cNvSpPr txBox="1"/>
          <p:nvPr>
            <p:ph type="title"/>
          </p:nvPr>
        </p:nvSpPr>
        <p:spPr>
          <a:xfrm rot="5400000">
            <a:off x="7181850" y="2305050"/>
            <a:ext cx="5410200" cy="23241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46" name="Google Shape;46;p6"/>
          <p:cNvSpPr txBox="1"/>
          <p:nvPr>
            <p:ph idx="1" type="body"/>
          </p:nvPr>
        </p:nvSpPr>
        <p:spPr>
          <a:xfrm rot="5400000">
            <a:off x="2152650" y="-247650"/>
            <a:ext cx="5410200" cy="7429500"/>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47" name="Google Shape;47;p6"/>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6"/>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verticale tekst" type="vertTx">
  <p:cSld name="VERTICAL_TEXT">
    <p:spTree>
      <p:nvGrpSpPr>
        <p:cNvPr id="50" name="Shape 50"/>
        <p:cNvGrpSpPr/>
        <p:nvPr/>
      </p:nvGrpSpPr>
      <p:grpSpPr>
        <a:xfrm>
          <a:off x="0" y="0"/>
          <a:ext cx="0" cy="0"/>
          <a:chOff x="0" y="0"/>
          <a:chExt cx="0" cy="0"/>
        </a:xfrm>
      </p:grpSpPr>
      <p:sp>
        <p:nvSpPr>
          <p:cNvPr id="51" name="Google Shape;51;p7"/>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52" name="Google Shape;52;p7"/>
          <p:cNvSpPr txBox="1"/>
          <p:nvPr>
            <p:ph idx="1" type="body"/>
          </p:nvPr>
        </p:nvSpPr>
        <p:spPr>
          <a:xfrm rot="5400000">
            <a:off x="4060031" y="-859631"/>
            <a:ext cx="4038600" cy="9872662"/>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53" name="Google Shape;53;p7"/>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7"/>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7"/>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fbeelding met bijschrift" type="picTx">
  <p:cSld name="PICTURE_WITH_CAPTION_TEXT">
    <p:spTree>
      <p:nvGrpSpPr>
        <p:cNvPr id="56" name="Shape 56"/>
        <p:cNvGrpSpPr/>
        <p:nvPr/>
      </p:nvGrpSpPr>
      <p:grpSpPr>
        <a:xfrm>
          <a:off x="0" y="0"/>
          <a:ext cx="0" cy="0"/>
          <a:chOff x="0" y="0"/>
          <a:chExt cx="0" cy="0"/>
        </a:xfrm>
      </p:grpSpPr>
      <p:sp>
        <p:nvSpPr>
          <p:cNvPr id="57" name="Google Shape;57;p8"/>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b="0" sz="4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58" name="Google Shape;58;p8"/>
          <p:cNvSpPr/>
          <p:nvPr>
            <p:ph idx="2" type="pic"/>
          </p:nvPr>
        </p:nvSpPr>
        <p:spPr>
          <a:xfrm>
            <a:off x="5413248" y="1069847"/>
            <a:ext cx="6099048" cy="4800600"/>
          </a:xfrm>
          <a:prstGeom prst="rect">
            <a:avLst/>
          </a:prstGeom>
          <a:noFill/>
          <a:ln>
            <a:noFill/>
          </a:ln>
        </p:spPr>
        <p:txBody>
          <a:bodyPr anchorCtr="0" anchor="t" bIns="45700" lIns="274300" spcFirstLastPara="1" rIns="91425" wrap="square" tIns="182875">
            <a:noAutofit/>
          </a:bodyPr>
          <a:lstStyle>
            <a:lvl1pPr lvl="0" marR="0" rtl="0" algn="l">
              <a:lnSpc>
                <a:spcPct val="90000"/>
              </a:lnSpc>
              <a:spcBef>
                <a:spcPts val="1400"/>
              </a:spcBef>
              <a:spcAft>
                <a:spcPts val="0"/>
              </a:spcAft>
              <a:buClr>
                <a:schemeClr val="accent1"/>
              </a:buClr>
              <a:buSzPts val="2240"/>
              <a:buFont typeface="Corbel"/>
              <a:buNone/>
              <a:defRPr sz="2800">
                <a:solidFill>
                  <a:schemeClr val="accent1"/>
                </a:solidFill>
                <a:latin typeface="Corbel"/>
                <a:ea typeface="Corbel"/>
                <a:cs typeface="Corbel"/>
                <a:sym typeface="Corbel"/>
              </a:defRPr>
            </a:lvl1pPr>
            <a:lvl2pPr lvl="1" marR="0" rtl="0" algn="l">
              <a:lnSpc>
                <a:spcPct val="90000"/>
              </a:lnSpc>
              <a:spcBef>
                <a:spcPts val="200"/>
              </a:spcBef>
              <a:spcAft>
                <a:spcPts val="0"/>
              </a:spcAft>
              <a:buClr>
                <a:schemeClr val="accent1"/>
              </a:buClr>
              <a:buSzPts val="2240"/>
              <a:buFont typeface="Corbel"/>
              <a:buNone/>
              <a:defRPr b="0" i="0" sz="2800" u="none" cap="none" strike="noStrike">
                <a:solidFill>
                  <a:schemeClr val="accent1"/>
                </a:solidFill>
                <a:latin typeface="Corbel"/>
                <a:ea typeface="Corbel"/>
                <a:cs typeface="Corbel"/>
                <a:sym typeface="Corbel"/>
              </a:defRPr>
            </a:lvl2pPr>
            <a:lvl3pPr lvl="2" marR="0" rtl="0" algn="l">
              <a:lnSpc>
                <a:spcPct val="90000"/>
              </a:lnSpc>
              <a:spcBef>
                <a:spcPts val="400"/>
              </a:spcBef>
              <a:spcAft>
                <a:spcPts val="0"/>
              </a:spcAft>
              <a:buClr>
                <a:schemeClr val="accent1"/>
              </a:buClr>
              <a:buSzPts val="1920"/>
              <a:buFont typeface="Corbel"/>
              <a:buNone/>
              <a:defRPr b="0" i="0" sz="2400" u="none" cap="none" strike="noStrike">
                <a:solidFill>
                  <a:schemeClr val="accent1"/>
                </a:solidFill>
                <a:latin typeface="Corbel"/>
                <a:ea typeface="Corbel"/>
                <a:cs typeface="Corbel"/>
                <a:sym typeface="Corbel"/>
              </a:defRPr>
            </a:lvl3pPr>
            <a:lvl4pPr lvl="3"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4pPr>
            <a:lvl5pPr lvl="4"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5pPr>
            <a:lvl6pPr lvl="5"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6pPr>
            <a:lvl7pPr lvl="6"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7pPr>
            <a:lvl8pPr lvl="7"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8pPr>
            <a:lvl9pPr lvl="8" marR="0" rtl="0" algn="l">
              <a:lnSpc>
                <a:spcPct val="90000"/>
              </a:lnSpc>
              <a:spcBef>
                <a:spcPts val="400"/>
              </a:spcBef>
              <a:spcAft>
                <a:spcPts val="40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9pPr>
          </a:lstStyle>
          <a:p/>
        </p:txBody>
      </p:sp>
      <p:sp>
        <p:nvSpPr>
          <p:cNvPr id="59" name="Google Shape;59;p8"/>
          <p:cNvSpPr txBox="1"/>
          <p:nvPr>
            <p:ph idx="1" type="body"/>
          </p:nvPr>
        </p:nvSpPr>
        <p:spPr>
          <a:xfrm>
            <a:off x="1143000" y="2834640"/>
            <a:ext cx="3931920" cy="288036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0" name="Google Shape;60;p8"/>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8"/>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8"/>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met bijschrift" type="objTx">
  <p:cSld name="OBJECT_WITH_CAPTION_TEXT">
    <p:spTree>
      <p:nvGrpSpPr>
        <p:cNvPr id="63" name="Shape 63"/>
        <p:cNvGrpSpPr/>
        <p:nvPr/>
      </p:nvGrpSpPr>
      <p:grpSpPr>
        <a:xfrm>
          <a:off x="0" y="0"/>
          <a:ext cx="0" cy="0"/>
          <a:chOff x="0" y="0"/>
          <a:chExt cx="0" cy="0"/>
        </a:xfrm>
      </p:grpSpPr>
      <p:sp>
        <p:nvSpPr>
          <p:cNvPr id="64" name="Google Shape;64;p9"/>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b="0" sz="4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65" name="Google Shape;65;p9"/>
          <p:cNvSpPr txBox="1"/>
          <p:nvPr>
            <p:ph idx="1" type="body"/>
          </p:nvPr>
        </p:nvSpPr>
        <p:spPr>
          <a:xfrm>
            <a:off x="5852159" y="1097280"/>
            <a:ext cx="5212080" cy="4663440"/>
          </a:xfrm>
          <a:prstGeom prst="rect">
            <a:avLst/>
          </a:prstGeom>
          <a:noFill/>
          <a:ln>
            <a:noFill/>
          </a:ln>
        </p:spPr>
        <p:txBody>
          <a:bodyPr anchorCtr="0" anchor="t" bIns="45700" lIns="91425" spcFirstLastPara="1" rIns="91425" wrap="square" tIns="45700">
            <a:noAutofit/>
          </a:bodyPr>
          <a:lstStyle>
            <a:lvl1pPr indent="-391160" lvl="0" marL="457200" algn="l">
              <a:lnSpc>
                <a:spcPct val="90000"/>
              </a:lnSpc>
              <a:spcBef>
                <a:spcPts val="1400"/>
              </a:spcBef>
              <a:spcAft>
                <a:spcPts val="0"/>
              </a:spcAft>
              <a:buSzPts val="2560"/>
              <a:buChar char="•"/>
              <a:defRPr sz="3200"/>
            </a:lvl1pPr>
            <a:lvl2pPr indent="-370840" lvl="1" marL="914400" algn="l">
              <a:lnSpc>
                <a:spcPct val="90000"/>
              </a:lnSpc>
              <a:spcBef>
                <a:spcPts val="200"/>
              </a:spcBef>
              <a:spcAft>
                <a:spcPts val="0"/>
              </a:spcAft>
              <a:buSzPts val="2240"/>
              <a:buChar char="•"/>
              <a:defRPr sz="2800"/>
            </a:lvl2pPr>
            <a:lvl3pPr indent="-350519" lvl="2" marL="1371600" algn="l">
              <a:lnSpc>
                <a:spcPct val="90000"/>
              </a:lnSpc>
              <a:spcBef>
                <a:spcPts val="400"/>
              </a:spcBef>
              <a:spcAft>
                <a:spcPts val="0"/>
              </a:spcAft>
              <a:buSzPts val="1920"/>
              <a:buChar char="•"/>
              <a:defRPr sz="2400"/>
            </a:lvl3pPr>
            <a:lvl4pPr indent="-330200" lvl="3" marL="1828800" algn="l">
              <a:lnSpc>
                <a:spcPct val="90000"/>
              </a:lnSpc>
              <a:spcBef>
                <a:spcPts val="400"/>
              </a:spcBef>
              <a:spcAft>
                <a:spcPts val="0"/>
              </a:spcAft>
              <a:buSzPts val="1600"/>
              <a:buChar char="•"/>
              <a:defRPr sz="2000"/>
            </a:lvl4pPr>
            <a:lvl5pPr indent="-330200" lvl="4" marL="2286000" algn="l">
              <a:lnSpc>
                <a:spcPct val="90000"/>
              </a:lnSpc>
              <a:spcBef>
                <a:spcPts val="400"/>
              </a:spcBef>
              <a:spcAft>
                <a:spcPts val="0"/>
              </a:spcAft>
              <a:buSzPts val="1600"/>
              <a:buChar char="•"/>
              <a:defRPr sz="2000"/>
            </a:lvl5pPr>
            <a:lvl6pPr indent="-330200" lvl="5" marL="2743200" algn="l">
              <a:lnSpc>
                <a:spcPct val="90000"/>
              </a:lnSpc>
              <a:spcBef>
                <a:spcPts val="400"/>
              </a:spcBef>
              <a:spcAft>
                <a:spcPts val="0"/>
              </a:spcAft>
              <a:buSzPts val="1600"/>
              <a:buChar char="•"/>
              <a:defRPr sz="2000"/>
            </a:lvl6pPr>
            <a:lvl7pPr indent="-330200" lvl="6" marL="3200400" algn="l">
              <a:lnSpc>
                <a:spcPct val="90000"/>
              </a:lnSpc>
              <a:spcBef>
                <a:spcPts val="400"/>
              </a:spcBef>
              <a:spcAft>
                <a:spcPts val="0"/>
              </a:spcAft>
              <a:buSzPts val="1600"/>
              <a:buChar char="•"/>
              <a:defRPr sz="2000"/>
            </a:lvl7pPr>
            <a:lvl8pPr indent="-330200" lvl="7" marL="3657600" algn="l">
              <a:lnSpc>
                <a:spcPct val="90000"/>
              </a:lnSpc>
              <a:spcBef>
                <a:spcPts val="400"/>
              </a:spcBef>
              <a:spcAft>
                <a:spcPts val="0"/>
              </a:spcAft>
              <a:buSzPts val="1600"/>
              <a:buChar char="•"/>
              <a:defRPr sz="2000"/>
            </a:lvl8pPr>
            <a:lvl9pPr indent="-330200" lvl="8" marL="4114800" algn="l">
              <a:lnSpc>
                <a:spcPct val="90000"/>
              </a:lnSpc>
              <a:spcBef>
                <a:spcPts val="400"/>
              </a:spcBef>
              <a:spcAft>
                <a:spcPts val="400"/>
              </a:spcAft>
              <a:buSzPts val="1600"/>
              <a:buChar char="•"/>
              <a:defRPr sz="2000"/>
            </a:lvl9pPr>
          </a:lstStyle>
          <a:p/>
        </p:txBody>
      </p:sp>
      <p:sp>
        <p:nvSpPr>
          <p:cNvPr id="66" name="Google Shape;66;p9"/>
          <p:cNvSpPr txBox="1"/>
          <p:nvPr>
            <p:ph idx="2" type="body"/>
          </p:nvPr>
        </p:nvSpPr>
        <p:spPr>
          <a:xfrm>
            <a:off x="1143000" y="2834640"/>
            <a:ext cx="3931920" cy="301752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7" name="Google Shape;67;p9"/>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9"/>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9"/>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eg" type="blank">
  <p:cSld name="BLANK">
    <p:spTree>
      <p:nvGrpSpPr>
        <p:cNvPr id="70" name="Shape 70"/>
        <p:cNvGrpSpPr/>
        <p:nvPr/>
      </p:nvGrpSpPr>
      <p:grpSpPr>
        <a:xfrm>
          <a:off x="0" y="0"/>
          <a:ext cx="0" cy="0"/>
          <a:chOff x="0" y="0"/>
          <a:chExt cx="0" cy="0"/>
        </a:xfrm>
      </p:grpSpPr>
      <p:sp>
        <p:nvSpPr>
          <p:cNvPr id="71" name="Google Shape;71;p10"/>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0"/>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0"/>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lleen titel" type="titleOnly">
  <p:cSld name="TITLE_ONLY">
    <p:spTree>
      <p:nvGrpSpPr>
        <p:cNvPr id="74" name="Shape 74"/>
        <p:cNvGrpSpPr/>
        <p:nvPr/>
      </p:nvGrpSpPr>
      <p:grpSpPr>
        <a:xfrm>
          <a:off x="0" y="0"/>
          <a:ext cx="0" cy="0"/>
          <a:chOff x="0" y="0"/>
          <a:chExt cx="0" cy="0"/>
        </a:xfrm>
      </p:grpSpPr>
      <p:sp>
        <p:nvSpPr>
          <p:cNvPr id="75" name="Google Shape;75;p11"/>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76" name="Google Shape;76;p11"/>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1"/>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0" Type="http://schemas.openxmlformats.org/officeDocument/2006/relationships/theme" Target="../theme/theme2.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9" name="Shape 9"/>
        <p:cNvGrpSpPr/>
        <p:nvPr/>
      </p:nvGrpSpPr>
      <p:grpSpPr>
        <a:xfrm>
          <a:off x="0" y="0"/>
          <a:ext cx="0" cy="0"/>
          <a:chOff x="0" y="0"/>
          <a:chExt cx="0" cy="0"/>
        </a:xfrm>
      </p:grpSpPr>
      <p:sp>
        <p:nvSpPr>
          <p:cNvPr id="10" name="Google Shape;10;p1"/>
          <p:cNvSpPr/>
          <p:nvPr/>
        </p:nvSpPr>
        <p:spPr>
          <a:xfrm>
            <a:off x="231775" y="244475"/>
            <a:ext cx="11723687" cy="63769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11" name="Google Shape;11;p1"/>
          <p:cNvSpPr/>
          <p:nvPr/>
        </p:nvSpPr>
        <p:spPr>
          <a:xfrm>
            <a:off x="231775" y="244475"/>
            <a:ext cx="11723687" cy="6376987"/>
          </a:xfrm>
          <a:prstGeom prst="rect">
            <a:avLst/>
          </a:prstGeom>
          <a:solidFill>
            <a:schemeClr val="accent1"/>
          </a:solidFill>
          <a:ln cap="flat" cmpd="sng" w="12700">
            <a:solidFill>
              <a:srgbClr val="FFFFFF"/>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cxnSp>
        <p:nvCxnSpPr>
          <p:cNvPr id="12" name="Google Shape;12;p1"/>
          <p:cNvCxnSpPr/>
          <p:nvPr/>
        </p:nvCxnSpPr>
        <p:spPr>
          <a:xfrm>
            <a:off x="1978025" y="3733800"/>
            <a:ext cx="8229600" cy="0"/>
          </a:xfrm>
          <a:prstGeom prst="straightConnector1">
            <a:avLst/>
          </a:prstGeom>
          <a:noFill/>
          <a:ln cap="flat" cmpd="sng" w="10000">
            <a:solidFill>
              <a:srgbClr val="FFFFFF"/>
            </a:solidFill>
            <a:prstDash val="solid"/>
            <a:miter lim="800000"/>
            <a:headEnd len="med" w="med" type="none"/>
            <a:tailEnd len="med" w="med" type="none"/>
          </a:ln>
        </p:spPr>
      </p:cxnSp>
      <p:sp>
        <p:nvSpPr>
          <p:cNvPr id="13" name="Google Shape;13;p1"/>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1pPr>
            <a:lvl2pPr lvl="1"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2pPr>
            <a:lvl3pPr lvl="2"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3pPr>
            <a:lvl4pPr lvl="3"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4pPr>
            <a:lvl5pPr lvl="4"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5pPr>
            <a:lvl6pPr lvl="5"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6pPr>
            <a:lvl7pPr lvl="6"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7pPr>
            <a:lvl8pPr lvl="7"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8pPr>
            <a:lvl9pPr lvl="8"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9pPr>
          </a:lstStyle>
          <a:p/>
        </p:txBody>
      </p:sp>
      <p:sp>
        <p:nvSpPr>
          <p:cNvPr id="14" name="Google Shape;14;p1"/>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15" name="Google Shape;15;p1"/>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200" u="none">
                <a:solidFill>
                  <a:srgbClr val="FFFFFF"/>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1"/>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7" name="Google Shape;17;p1"/>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1pPr>
            <a:lvl2pPr indent="0" lvl="1"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2pPr>
            <a:lvl3pPr indent="0" lvl="2"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3pPr>
            <a:lvl4pPr indent="0" lvl="3"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4pPr>
            <a:lvl5pPr indent="0" lvl="4"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5pPr>
            <a:lvl6pPr indent="0" lvl="5"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6pPr>
            <a:lvl7pPr indent="0" lvl="6"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7pPr>
            <a:lvl8pPr indent="0" lvl="7"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8pPr>
            <a:lvl9pPr indent="0" lvl="8" marL="0" marR="0" rtl="0" algn="r">
              <a:lnSpc>
                <a:spcPct val="100000"/>
              </a:lnSpc>
              <a:spcBef>
                <a:spcPts val="0"/>
              </a:spcBef>
              <a:spcAft>
                <a:spcPts val="0"/>
              </a:spcAft>
              <a:buClr>
                <a:srgbClr val="FFFFFF"/>
              </a:buClr>
              <a:buSzPts val="1200"/>
              <a:buFont typeface="Arial"/>
              <a:buNone/>
              <a:defRPr b="0" i="0" sz="1200" u="non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24" name="Shape 24"/>
        <p:cNvGrpSpPr/>
        <p:nvPr/>
      </p:nvGrpSpPr>
      <p:grpSpPr>
        <a:xfrm>
          <a:off x="0" y="0"/>
          <a:ext cx="0" cy="0"/>
          <a:chOff x="0" y="0"/>
          <a:chExt cx="0" cy="0"/>
        </a:xfrm>
      </p:grpSpPr>
      <p:sp>
        <p:nvSpPr>
          <p:cNvPr id="25" name="Google Shape;25;p3"/>
          <p:cNvSpPr/>
          <p:nvPr/>
        </p:nvSpPr>
        <p:spPr>
          <a:xfrm>
            <a:off x="231775" y="244475"/>
            <a:ext cx="11723687" cy="63769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26" name="Google Shape;26;p3"/>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1pPr>
            <a:lvl2pPr lvl="1"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2pPr>
            <a:lvl3pPr lvl="2"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3pPr>
            <a:lvl4pPr lvl="3"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4pPr>
            <a:lvl5pPr lvl="4"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5pPr>
            <a:lvl6pPr lvl="5"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6pPr>
            <a:lvl7pPr lvl="6"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7pPr>
            <a:lvl8pPr lvl="7"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8pPr>
            <a:lvl9pPr lvl="8"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9pPr>
          </a:lstStyle>
          <a:p/>
        </p:txBody>
      </p:sp>
      <p:sp>
        <p:nvSpPr>
          <p:cNvPr id="27" name="Google Shape;27;p3"/>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28" name="Google Shape;28;p3"/>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200" u="none">
                <a:solidFill>
                  <a:schemeClr val="accent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9" name="Google Shape;29;p3"/>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 name="Google Shape;30;p3"/>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88" name="Shape 88"/>
        <p:cNvGrpSpPr/>
        <p:nvPr/>
      </p:nvGrpSpPr>
      <p:grpSpPr>
        <a:xfrm>
          <a:off x="0" y="0"/>
          <a:ext cx="0" cy="0"/>
          <a:chOff x="0" y="0"/>
          <a:chExt cx="0" cy="0"/>
        </a:xfrm>
      </p:grpSpPr>
      <p:sp>
        <p:nvSpPr>
          <p:cNvPr id="89" name="Google Shape;89;p13"/>
          <p:cNvSpPr/>
          <p:nvPr/>
        </p:nvSpPr>
        <p:spPr>
          <a:xfrm>
            <a:off x="231775" y="244475"/>
            <a:ext cx="11723687" cy="63769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90" name="Google Shape;90;p13"/>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1pPr>
            <a:lvl2pPr lvl="1"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2pPr>
            <a:lvl3pPr lvl="2"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3pPr>
            <a:lvl4pPr lvl="3"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4pPr>
            <a:lvl5pPr lvl="4"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5pPr>
            <a:lvl6pPr lvl="5"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6pPr>
            <a:lvl7pPr lvl="6"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7pPr>
            <a:lvl8pPr lvl="7"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8pPr>
            <a:lvl9pPr lvl="8"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9pPr>
          </a:lstStyle>
          <a:p/>
        </p:txBody>
      </p:sp>
      <p:sp>
        <p:nvSpPr>
          <p:cNvPr id="91" name="Google Shape;91;p13"/>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92" name="Google Shape;92;p13"/>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3" name="Google Shape;93;p13"/>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4" name="Google Shape;94;p13"/>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02" name="Shape 102"/>
        <p:cNvGrpSpPr/>
        <p:nvPr/>
      </p:nvGrpSpPr>
      <p:grpSpPr>
        <a:xfrm>
          <a:off x="0" y="0"/>
          <a:ext cx="0" cy="0"/>
          <a:chOff x="0" y="0"/>
          <a:chExt cx="0" cy="0"/>
        </a:xfrm>
      </p:grpSpPr>
      <p:sp>
        <p:nvSpPr>
          <p:cNvPr id="103" name="Google Shape;103;p15"/>
          <p:cNvSpPr/>
          <p:nvPr/>
        </p:nvSpPr>
        <p:spPr>
          <a:xfrm>
            <a:off x="231775" y="244475"/>
            <a:ext cx="11723687" cy="63769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cxnSp>
        <p:nvCxnSpPr>
          <p:cNvPr id="104" name="Google Shape;104;p15"/>
          <p:cNvCxnSpPr/>
          <p:nvPr/>
        </p:nvCxnSpPr>
        <p:spPr>
          <a:xfrm>
            <a:off x="1981200" y="4021137"/>
            <a:ext cx="8229600" cy="0"/>
          </a:xfrm>
          <a:prstGeom prst="straightConnector1">
            <a:avLst/>
          </a:prstGeom>
          <a:noFill/>
          <a:ln cap="flat" cmpd="sng" w="10000">
            <a:solidFill>
              <a:schemeClr val="accent1"/>
            </a:solidFill>
            <a:prstDash val="solid"/>
            <a:miter lim="800000"/>
            <a:headEnd len="med" w="med" type="none"/>
            <a:tailEnd len="med" w="med" type="none"/>
          </a:ln>
        </p:spPr>
      </p:cxnSp>
      <p:sp>
        <p:nvSpPr>
          <p:cNvPr id="105" name="Google Shape;105;p15"/>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1pPr>
            <a:lvl2pPr lvl="1"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2pPr>
            <a:lvl3pPr lvl="2"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3pPr>
            <a:lvl4pPr lvl="3"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4pPr>
            <a:lvl5pPr lvl="4"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5pPr>
            <a:lvl6pPr lvl="5"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6pPr>
            <a:lvl7pPr lvl="6"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7pPr>
            <a:lvl8pPr lvl="7"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8pPr>
            <a:lvl9pPr lvl="8" marR="0" rtl="0" algn="l">
              <a:lnSpc>
                <a:spcPct val="90000"/>
              </a:lnSpc>
              <a:spcBef>
                <a:spcPts val="0"/>
              </a:spcBef>
              <a:spcAft>
                <a:spcPts val="0"/>
              </a:spcAft>
              <a:buSzPts val="1400"/>
              <a:buNone/>
              <a:defRPr b="0" i="0" sz="4400" u="none" cap="none" strike="noStrike">
                <a:solidFill>
                  <a:schemeClr val="accent1"/>
                </a:solidFill>
                <a:latin typeface="Corbel"/>
                <a:ea typeface="Corbel"/>
                <a:cs typeface="Corbel"/>
                <a:sym typeface="Corbel"/>
              </a:defRPr>
            </a:lvl9pPr>
          </a:lstStyle>
          <a:p/>
        </p:txBody>
      </p:sp>
      <p:sp>
        <p:nvSpPr>
          <p:cNvPr id="106" name="Google Shape;106;p15"/>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107" name="Google Shape;107;p15"/>
          <p:cNvSpPr txBox="1"/>
          <p:nvPr>
            <p:ph idx="10" type="dt"/>
          </p:nvPr>
        </p:nvSpPr>
        <p:spPr>
          <a:xfrm>
            <a:off x="1143000" y="6224587"/>
            <a:ext cx="23288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200" u="none">
                <a:solidFill>
                  <a:schemeClr val="accent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8" name="Google Shape;108;p15"/>
          <p:cNvSpPr txBox="1"/>
          <p:nvPr>
            <p:ph idx="11" type="ftr"/>
          </p:nvPr>
        </p:nvSpPr>
        <p:spPr>
          <a:xfrm>
            <a:off x="3949700" y="6224587"/>
            <a:ext cx="471646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9" name="Google Shape;109;p15"/>
          <p:cNvSpPr txBox="1"/>
          <p:nvPr>
            <p:ph idx="12" type="sldNum"/>
          </p:nvPr>
        </p:nvSpPr>
        <p:spPr>
          <a:xfrm>
            <a:off x="9329737" y="6224587"/>
            <a:ext cx="17065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1pPr>
            <a:lvl2pPr indent="0" lvl="1"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2pPr>
            <a:lvl3pPr indent="0" lvl="2"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3pPr>
            <a:lvl4pPr indent="0" lvl="3"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4pPr>
            <a:lvl5pPr indent="0" lvl="4"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5pPr>
            <a:lvl6pPr indent="0" lvl="5"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6pPr>
            <a:lvl7pPr indent="0" lvl="6"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7pPr>
            <a:lvl8pPr indent="0" lvl="7"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8pPr>
            <a:lvl9pPr indent="0" lvl="8" marL="0" marR="0" rtl="0" algn="r">
              <a:lnSpc>
                <a:spcPct val="100000"/>
              </a:lnSpc>
              <a:spcBef>
                <a:spcPts val="0"/>
              </a:spcBef>
              <a:spcAft>
                <a:spcPts val="0"/>
              </a:spcAft>
              <a:buClr>
                <a:schemeClr val="accent1"/>
              </a:buClr>
              <a:buSzPts val="1200"/>
              <a:buFont typeface="Arial"/>
              <a:buNone/>
              <a:defRPr b="0" i="0" sz="1200" u="none">
                <a:solidFill>
                  <a:schemeClr val="accen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jpg"/><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7.jpg"/><Relationship Id="rId6" Type="http://schemas.openxmlformats.org/officeDocument/2006/relationships/image" Target="../media/image5.jpg"/><Relationship Id="rId7"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ph type="ctrTitle"/>
          </p:nvPr>
        </p:nvSpPr>
        <p:spPr>
          <a:xfrm>
            <a:off x="2103375" y="260350"/>
            <a:ext cx="7767600" cy="2925600"/>
          </a:xfrm>
          <a:prstGeom prst="rect">
            <a:avLst/>
          </a:prstGeom>
          <a:noFill/>
          <a:ln>
            <a:noFill/>
          </a:ln>
        </p:spPr>
        <p:txBody>
          <a:bodyPr anchorCtr="0" anchor="b" bIns="45700" lIns="91425" spcFirstLastPara="1" rIns="91425" wrap="square" tIns="45700">
            <a:noAutofit/>
          </a:bodyPr>
          <a:lstStyle/>
          <a:p>
            <a:pPr indent="0" lvl="0" marL="0" rtl="0" algn="ctr">
              <a:lnSpc>
                <a:spcPct val="85000"/>
              </a:lnSpc>
              <a:spcBef>
                <a:spcPts val="0"/>
              </a:spcBef>
              <a:spcAft>
                <a:spcPts val="0"/>
              </a:spcAft>
              <a:buClr>
                <a:srgbClr val="FFFFFF"/>
              </a:buClr>
              <a:buSzPts val="7200"/>
              <a:buFont typeface="Corbel"/>
              <a:buNone/>
            </a:pPr>
            <a:r>
              <a:rPr b="1" i="0" lang="en-US" sz="7200" u="none">
                <a:solidFill>
                  <a:srgbClr val="FFFFFF"/>
                </a:solidFill>
                <a:latin typeface="Corbel"/>
                <a:ea typeface="Corbel"/>
                <a:cs typeface="Corbel"/>
                <a:sym typeface="Corbel"/>
              </a:rPr>
              <a:t>MIDDEN-OOSTEN</a:t>
            </a:r>
            <a:endParaRPr/>
          </a:p>
        </p:txBody>
      </p:sp>
      <p:sp>
        <p:nvSpPr>
          <p:cNvPr id="121" name="Google Shape;121;p17"/>
          <p:cNvSpPr txBox="1"/>
          <p:nvPr>
            <p:ph idx="1" type="subTitle"/>
          </p:nvPr>
        </p:nvSpPr>
        <p:spPr>
          <a:xfrm>
            <a:off x="2324100" y="4221162"/>
            <a:ext cx="7559675" cy="1387475"/>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SzPts val="2560"/>
              <a:buNone/>
            </a:pPr>
            <a:r>
              <a:rPr b="0" i="0" lang="en-US" sz="3200" u="none">
                <a:solidFill>
                  <a:srgbClr val="FFFFFF"/>
                </a:solidFill>
                <a:latin typeface="Corbel"/>
                <a:ea typeface="Corbel"/>
                <a:cs typeface="Corbel"/>
                <a:sym typeface="Corbel"/>
              </a:rPr>
              <a:t>Les 1</a:t>
            </a:r>
            <a:br>
              <a:rPr b="0" i="0" lang="en-US" sz="3200" u="none">
                <a:solidFill>
                  <a:srgbClr val="FFFFFF"/>
                </a:solidFill>
                <a:latin typeface="Corbel"/>
                <a:ea typeface="Corbel"/>
                <a:cs typeface="Corbel"/>
                <a:sym typeface="Corbel"/>
              </a:rPr>
            </a:br>
            <a:r>
              <a:rPr b="0" i="0" lang="en-US" sz="3200" u="none">
                <a:solidFill>
                  <a:srgbClr val="FFFFFF"/>
                </a:solidFill>
                <a:latin typeface="Corbel"/>
                <a:ea typeface="Corbel"/>
                <a:cs typeface="Corbel"/>
                <a:sym typeface="Corbel"/>
              </a:rPr>
              <a:t>Islam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6"/>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Grondteksten van de islam</a:t>
            </a:r>
            <a:endParaRPr/>
          </a:p>
        </p:txBody>
      </p:sp>
      <p:sp>
        <p:nvSpPr>
          <p:cNvPr id="189" name="Google Shape;189;p26"/>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Koran</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Hadith</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Soenna</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Sharia</a:t>
            </a:r>
            <a:endParaRPr/>
          </a:p>
          <a:p>
            <a:pPr indent="-7080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27"/>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Koran</a:t>
            </a:r>
            <a:endParaRPr/>
          </a:p>
        </p:txBody>
      </p:sp>
      <p:sp>
        <p:nvSpPr>
          <p:cNvPr id="195" name="Google Shape;195;p27"/>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Woord van God</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Via Gabriël geopenbaard aan Mohammed</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Overtreft de bijbel</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Opgeschreven rond 650</a:t>
            </a:r>
            <a:endParaRPr/>
          </a:p>
          <a:p>
            <a:pPr indent="-7080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p:txBody>
      </p:sp>
      <p:pic>
        <p:nvPicPr>
          <p:cNvPr descr="http://www.recensiekoning.nl/wp-content/uploads/2010/07/koran.jpg" id="196" name="Google Shape;196;p27"/>
          <p:cNvPicPr preferRelativeResize="0"/>
          <p:nvPr/>
        </p:nvPicPr>
        <p:blipFill rotWithShape="1">
          <a:blip r:embed="rId3">
            <a:alphaModFix/>
          </a:blip>
          <a:srcRect b="0" l="0" r="0" t="0"/>
          <a:stretch/>
        </p:blipFill>
        <p:spPr>
          <a:xfrm>
            <a:off x="6729412" y="2924175"/>
            <a:ext cx="4286250" cy="3486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8"/>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Soenna &amp; hadith</a:t>
            </a:r>
            <a:endParaRPr/>
          </a:p>
        </p:txBody>
      </p:sp>
      <p:sp>
        <p:nvSpPr>
          <p:cNvPr id="202" name="Google Shape;202;p28"/>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‘de gewoonten’;</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Ooggetuigenverslagen van het openbare en privégedrag van de profeet en zijn eerste volgelingen;</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Het leven en de uitspraken van Mohammed dienen als voorbeeldgedrag voor alle moslims;</a:t>
            </a:r>
            <a:endParaRPr/>
          </a:p>
        </p:txBody>
      </p:sp>
      <p:sp>
        <p:nvSpPr>
          <p:cNvPr id="203" name="Google Shape;203;p28"/>
          <p:cNvSpPr txBox="1"/>
          <p:nvPr/>
        </p:nvSpPr>
        <p:spPr>
          <a:xfrm>
            <a:off x="2519362" y="4797425"/>
            <a:ext cx="7127875" cy="1754187"/>
          </a:xfrm>
          <a:prstGeom prst="rect">
            <a:avLst/>
          </a:prstGeom>
          <a:solidFill>
            <a:schemeClr val="accent1"/>
          </a:solidFill>
          <a:ln cap="flat" cmpd="dbl" w="539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FF"/>
              </a:buClr>
              <a:buSzPts val="1800"/>
              <a:buFont typeface="Corbel"/>
              <a:buNone/>
            </a:pPr>
            <a:r>
              <a:rPr b="1" i="0" lang="en-US" sz="1800" u="none">
                <a:solidFill>
                  <a:srgbClr val="FFFFFF"/>
                </a:solidFill>
                <a:latin typeface="Corbel"/>
                <a:ea typeface="Corbel"/>
                <a:cs typeface="Corbel"/>
                <a:sym typeface="Corbel"/>
              </a:rPr>
              <a:t>Hadith Nawawi #3: De islam</a:t>
            </a:r>
            <a:endParaRPr/>
          </a:p>
          <a:p>
            <a:pPr indent="0" lvl="0" marL="0" marR="0" rtl="0" algn="l">
              <a:lnSpc>
                <a:spcPct val="100000"/>
              </a:lnSpc>
              <a:spcBef>
                <a:spcPts val="0"/>
              </a:spcBef>
              <a:spcAft>
                <a:spcPts val="0"/>
              </a:spcAft>
              <a:buClr>
                <a:srgbClr val="FFFFFF"/>
              </a:buClr>
              <a:buSzPts val="1800"/>
              <a:buFont typeface="Corbel"/>
              <a:buNone/>
            </a:pPr>
            <a:r>
              <a:rPr b="0" i="0" lang="en-US" sz="1800" u="none">
                <a:solidFill>
                  <a:srgbClr val="FFFFFF"/>
                </a:solidFill>
                <a:latin typeface="Corbel"/>
                <a:ea typeface="Corbel"/>
                <a:cs typeface="Corbel"/>
                <a:sym typeface="Corbel"/>
              </a:rPr>
              <a:t>“De islam is op vijf (zuilen) gebouwd: getuigen dat er geen god is (die het recht heeft aanbeden te worden) dan Allah en dat Mohammed de Boodschapper van Allah is, het verrichten van de gebeden, het betalen van de zakaat, het verrichten van de bedevaart naar het Huis (in Mekka) en het vasten in Ramadaan.”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29"/>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Sharia</a:t>
            </a:r>
            <a:endParaRPr/>
          </a:p>
        </p:txBody>
      </p:sp>
      <p:sp>
        <p:nvSpPr>
          <p:cNvPr id="209" name="Google Shape;209;p29"/>
          <p:cNvSpPr txBox="1"/>
          <p:nvPr>
            <p:ph idx="1" type="body"/>
          </p:nvPr>
        </p:nvSpPr>
        <p:spPr>
          <a:xfrm>
            <a:off x="1181100" y="1773237"/>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Letterlijk: “levenspad”</a:t>
            </a:r>
            <a:endParaRPr/>
          </a:p>
          <a:p>
            <a:pPr indent="-182562" lvl="0" marL="228600" marR="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Vaak vertaald met: islamitisch recht</a:t>
            </a:r>
            <a:endParaRPr/>
          </a:p>
          <a:p>
            <a:pPr indent="-182562" lvl="0" marL="228600" marR="0" rtl="0" algn="l">
              <a:lnSpc>
                <a:spcPct val="90000"/>
              </a:lnSpc>
              <a:spcBef>
                <a:spcPts val="1400"/>
              </a:spcBef>
              <a:spcAft>
                <a:spcPts val="0"/>
              </a:spcAft>
              <a:buClr>
                <a:schemeClr val="accent1"/>
              </a:buClr>
              <a:buSzPts val="2240"/>
              <a:buFont typeface="Corbel"/>
              <a:buChar char="•"/>
            </a:pPr>
            <a:r>
              <a:rPr b="0" i="0" lang="en-US" sz="2800" u="none">
                <a:solidFill>
                  <a:schemeClr val="accent1"/>
                </a:solidFill>
                <a:latin typeface="Corbel"/>
                <a:ea typeface="Corbel"/>
                <a:cs typeface="Corbel"/>
                <a:sym typeface="Corbel"/>
              </a:rPr>
              <a:t>Voorschriften op het gebied van reinheid, voeding, erfrecht, huwelijksrecht, echtscheiding, strafrecht, koop en verkoop;</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30"/>
          <p:cNvSpPr txBox="1"/>
          <p:nvPr>
            <p:ph type="title"/>
          </p:nvPr>
        </p:nvSpPr>
        <p:spPr>
          <a:xfrm>
            <a:off x="609600" y="274637"/>
            <a:ext cx="10972800" cy="11430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Wat zijn de bronnen voor de sharia?</a:t>
            </a:r>
            <a:endParaRPr/>
          </a:p>
        </p:txBody>
      </p:sp>
      <p:sp>
        <p:nvSpPr>
          <p:cNvPr id="215" name="Google Shape;215;p30"/>
          <p:cNvSpPr txBox="1"/>
          <p:nvPr>
            <p:ph idx="1" type="body"/>
          </p:nvPr>
        </p:nvSpPr>
        <p:spPr>
          <a:xfrm>
            <a:off x="1703387" y="1700212"/>
            <a:ext cx="4691062" cy="4565650"/>
          </a:xfrm>
          <a:prstGeom prst="rect">
            <a:avLst/>
          </a:prstGeom>
          <a:noFill/>
          <a:ln>
            <a:noFill/>
          </a:ln>
        </p:spPr>
        <p:txBody>
          <a:bodyPr anchorCtr="0" anchor="t" bIns="45700" lIns="91425" spcFirstLastPara="1" rIns="91425" wrap="square" tIns="45700">
            <a:noAutofit/>
          </a:bodyPr>
          <a:lstStyle/>
          <a:p>
            <a:pPr indent="-182562" lvl="0" marL="228600" rtl="0" algn="l">
              <a:lnSpc>
                <a:spcPct val="90000"/>
              </a:lnSpc>
              <a:spcBef>
                <a:spcPts val="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Koran </a:t>
            </a:r>
            <a:endParaRPr/>
          </a:p>
          <a:p>
            <a:pPr indent="-182562" lvl="0" marL="228600" rtl="0" algn="l">
              <a:lnSpc>
                <a:spcPct val="90000"/>
              </a:lnSpc>
              <a:spcBef>
                <a:spcPts val="140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Soenna= traditie </a:t>
            </a:r>
            <a:endParaRPr b="0" i="0" sz="2400" u="none">
              <a:solidFill>
                <a:schemeClr val="dk1"/>
              </a:solidFill>
              <a:latin typeface="Corbel"/>
              <a:ea typeface="Corbel"/>
              <a:cs typeface="Corbel"/>
              <a:sym typeface="Corbel"/>
            </a:endParaRPr>
          </a:p>
          <a:p>
            <a:pPr indent="-182562" lvl="0" marL="228600" rtl="0" algn="l">
              <a:lnSpc>
                <a:spcPct val="90000"/>
              </a:lnSpc>
              <a:spcBef>
                <a:spcPts val="140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Hadith = uitspraken en handelingen van de Profeet</a:t>
            </a:r>
            <a:endParaRPr/>
          </a:p>
        </p:txBody>
      </p:sp>
      <p:pic>
        <p:nvPicPr>
          <p:cNvPr descr="koran" id="216" name="Google Shape;216;p30"/>
          <p:cNvPicPr preferRelativeResize="0"/>
          <p:nvPr>
            <p:ph idx="1" type="body"/>
          </p:nvPr>
        </p:nvPicPr>
        <p:blipFill rotWithShape="1">
          <a:blip r:embed="rId3">
            <a:alphaModFix/>
          </a:blip>
          <a:srcRect b="0" l="0" r="0" t="0"/>
          <a:stretch/>
        </p:blipFill>
        <p:spPr>
          <a:xfrm>
            <a:off x="6954837" y="1957387"/>
            <a:ext cx="2660650" cy="35591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1"/>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Vergelijking islam en christendom</a:t>
            </a:r>
            <a:endParaRPr/>
          </a:p>
        </p:txBody>
      </p:sp>
      <p:pic>
        <p:nvPicPr>
          <p:cNvPr descr="koran" id="223" name="Google Shape;223;p31"/>
          <p:cNvPicPr preferRelativeResize="0"/>
          <p:nvPr>
            <p:ph idx="1" type="body"/>
          </p:nvPr>
        </p:nvPicPr>
        <p:blipFill rotWithShape="1">
          <a:blip r:embed="rId3">
            <a:alphaModFix/>
          </a:blip>
          <a:srcRect b="0" l="0" r="0" t="0"/>
          <a:stretch/>
        </p:blipFill>
        <p:spPr>
          <a:xfrm>
            <a:off x="2208212" y="2781300"/>
            <a:ext cx="3024187" cy="2268537"/>
          </a:xfrm>
          <a:prstGeom prst="rect">
            <a:avLst/>
          </a:prstGeom>
          <a:noFill/>
          <a:ln>
            <a:noFill/>
          </a:ln>
        </p:spPr>
      </p:pic>
      <p:pic>
        <p:nvPicPr>
          <p:cNvPr descr="bijbel" id="224" name="Google Shape;224;p31"/>
          <p:cNvPicPr preferRelativeResize="0"/>
          <p:nvPr>
            <p:ph idx="2" type="body"/>
          </p:nvPr>
        </p:nvPicPr>
        <p:blipFill rotWithShape="1">
          <a:blip r:embed="rId4">
            <a:alphaModFix/>
          </a:blip>
          <a:srcRect b="0" l="0" r="0" t="0"/>
          <a:stretch/>
        </p:blipFill>
        <p:spPr>
          <a:xfrm>
            <a:off x="6240462" y="2781300"/>
            <a:ext cx="3416300" cy="21685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32"/>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orbel"/>
              <a:buNone/>
            </a:pPr>
            <a:r>
              <a:rPr b="0" i="0" lang="en-US" sz="3600" u="none">
                <a:solidFill>
                  <a:schemeClr val="dk1"/>
                </a:solidFill>
                <a:latin typeface="Corbel"/>
                <a:ea typeface="Corbel"/>
                <a:cs typeface="Corbel"/>
                <a:sym typeface="Corbel"/>
              </a:rPr>
              <a:t>Islam tegenover</a:t>
            </a:r>
            <a:br>
              <a:rPr b="0" i="0" lang="en-US" sz="3600" u="none">
                <a:solidFill>
                  <a:schemeClr val="dk1"/>
                </a:solidFill>
                <a:latin typeface="Corbel"/>
                <a:ea typeface="Corbel"/>
                <a:cs typeface="Corbel"/>
                <a:sym typeface="Corbel"/>
              </a:rPr>
            </a:br>
            <a:r>
              <a:rPr b="0" i="0" lang="en-US" sz="3600" u="none">
                <a:solidFill>
                  <a:schemeClr val="dk1"/>
                </a:solidFill>
                <a:latin typeface="Corbel"/>
                <a:ea typeface="Corbel"/>
                <a:cs typeface="Corbel"/>
                <a:sym typeface="Corbel"/>
              </a:rPr>
              <a:t>joden en christenen</a:t>
            </a:r>
            <a:endParaRPr/>
          </a:p>
        </p:txBody>
      </p:sp>
      <p:sp>
        <p:nvSpPr>
          <p:cNvPr id="230" name="Google Shape;230;p32"/>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Geloof in één God</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De mens is tijdelijk op aarde en legt verantwoording af voor daden in het hiernamaals</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Godsdiensten van het boek</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Mohammed de laatste in een rij van profeten die ook bij joden en christenen voorkomen ( Adam, Noach, Abraham, Ismaël enz. ook Jezus)</a:t>
            </a:r>
            <a:endParaRPr/>
          </a:p>
          <a:p>
            <a:pPr indent="-7080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33"/>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accent1"/>
              </a:buClr>
              <a:buSzPts val="4400"/>
              <a:buFont typeface="Corbel"/>
              <a:buNone/>
            </a:pPr>
            <a:r>
              <a:rPr b="0" i="0" lang="en-US" sz="4400" u="none">
                <a:solidFill>
                  <a:schemeClr val="accent1"/>
                </a:solidFill>
                <a:latin typeface="Corbel"/>
                <a:ea typeface="Corbel"/>
                <a:cs typeface="Corbel"/>
                <a:sym typeface="Corbel"/>
              </a:rPr>
              <a:t>Samenvatting</a:t>
            </a:r>
            <a:endParaRPr/>
          </a:p>
        </p:txBody>
      </p:sp>
      <p:sp>
        <p:nvSpPr>
          <p:cNvPr id="236" name="Google Shape;236;p33"/>
          <p:cNvSpPr txBox="1"/>
          <p:nvPr>
            <p:ph idx="1" type="body"/>
          </p:nvPr>
        </p:nvSpPr>
        <p:spPr>
          <a:xfrm>
            <a:off x="319087" y="1628775"/>
            <a:ext cx="11522075"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Hoe kwam de eerste moslimgemeenschap tot stand? </a:t>
            </a:r>
            <a:endParaRPr b="0" i="0" sz="2400" u="none">
              <a:solidFill>
                <a:schemeClr val="dk1"/>
              </a:solidFill>
              <a:latin typeface="Corbel"/>
              <a:ea typeface="Corbel"/>
              <a:cs typeface="Corbel"/>
              <a:sym typeface="Corbel"/>
            </a:endParaRPr>
          </a:p>
          <a:p>
            <a:pPr indent="-182562" lvl="0" marL="228600" marR="0" rtl="0" algn="l">
              <a:lnSpc>
                <a:spcPct val="90000"/>
              </a:lnSpc>
              <a:spcBef>
                <a:spcPts val="1400"/>
              </a:spcBef>
              <a:spcAft>
                <a:spcPts val="0"/>
              </a:spcAft>
              <a:buClr>
                <a:schemeClr val="accent1"/>
              </a:buClr>
              <a:buSzPts val="1920"/>
              <a:buFont typeface="Corbel"/>
              <a:buNone/>
            </a:pPr>
            <a:r>
              <a:rPr b="0" i="1" lang="en-US" sz="2400" u="none">
                <a:solidFill>
                  <a:schemeClr val="dk1"/>
                </a:solidFill>
                <a:latin typeface="Corbel"/>
                <a:ea typeface="Corbel"/>
                <a:cs typeface="Corbel"/>
                <a:sym typeface="Corbel"/>
              </a:rPr>
              <a:t>In Medina nadat Mohammed gevlucht was vanuit Mekka.</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Wat zijn de kernpunten van het hedendaagse geloof van de islam? </a:t>
            </a:r>
            <a:endParaRPr/>
          </a:p>
          <a:p>
            <a:pPr indent="-182562" lvl="0" marL="228600" marR="0" rtl="0" algn="l">
              <a:lnSpc>
                <a:spcPct val="90000"/>
              </a:lnSpc>
              <a:spcBef>
                <a:spcPts val="1400"/>
              </a:spcBef>
              <a:spcAft>
                <a:spcPts val="0"/>
              </a:spcAft>
              <a:buClr>
                <a:schemeClr val="accent1"/>
              </a:buClr>
              <a:buSzPts val="1920"/>
              <a:buFont typeface="Corbel"/>
              <a:buNone/>
            </a:pPr>
            <a:r>
              <a:rPr b="0" i="1" lang="en-US" sz="2400" u="none">
                <a:solidFill>
                  <a:schemeClr val="dk1"/>
                </a:solidFill>
                <a:latin typeface="Corbel"/>
                <a:ea typeface="Corbel"/>
                <a:cs typeface="Corbel"/>
                <a:sym typeface="Corbel"/>
              </a:rPr>
              <a:t>De 5 zuilen (Sjahada, Salaat, Zakat, Hadj, Ramadan)</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Wat zijn de grondteksten van de islam en welke betekenis hebben deze voor moslims?</a:t>
            </a:r>
            <a:endParaRPr/>
          </a:p>
          <a:p>
            <a:pPr indent="-182562" lvl="0" marL="228600" marR="0" rtl="0" algn="l">
              <a:lnSpc>
                <a:spcPct val="90000"/>
              </a:lnSpc>
              <a:spcBef>
                <a:spcPts val="1400"/>
              </a:spcBef>
              <a:spcAft>
                <a:spcPts val="0"/>
              </a:spcAft>
              <a:buClr>
                <a:schemeClr val="accent1"/>
              </a:buClr>
              <a:buSzPts val="1920"/>
              <a:buFont typeface="Corbel"/>
              <a:buNone/>
            </a:pPr>
            <a:r>
              <a:rPr b="0" i="1" lang="en-US" sz="2400" u="none">
                <a:solidFill>
                  <a:schemeClr val="dk1"/>
                </a:solidFill>
                <a:latin typeface="Corbel"/>
                <a:ea typeface="Corbel"/>
                <a:cs typeface="Corbel"/>
                <a:sym typeface="Corbel"/>
              </a:rPr>
              <a:t>Koran = Woord van God, Sharia = Voorschriften</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a:solidFill>
                  <a:schemeClr val="dk1"/>
                </a:solidFill>
                <a:latin typeface="Corbel"/>
                <a:ea typeface="Corbel"/>
                <a:cs typeface="Corbel"/>
                <a:sym typeface="Corbel"/>
              </a:rPr>
              <a:t>Wat zijn overeenkomsten en verschillen tussen islam en christendom? </a:t>
            </a:r>
            <a:endParaRPr b="0" i="0" sz="2400" u="none">
              <a:solidFill>
                <a:schemeClr val="dk1"/>
              </a:solidFill>
              <a:latin typeface="Corbel"/>
              <a:ea typeface="Corbel"/>
              <a:cs typeface="Corbel"/>
              <a:sym typeface="Corbel"/>
            </a:endParaRPr>
          </a:p>
          <a:p>
            <a:pPr indent="-182562" lvl="0" marL="228600" marR="0" rtl="0" algn="l">
              <a:lnSpc>
                <a:spcPct val="90000"/>
              </a:lnSpc>
              <a:spcBef>
                <a:spcPts val="1400"/>
              </a:spcBef>
              <a:spcAft>
                <a:spcPts val="0"/>
              </a:spcAft>
              <a:buClr>
                <a:schemeClr val="accent1"/>
              </a:buClr>
              <a:buSzPts val="1920"/>
              <a:buFont typeface="Corbel"/>
              <a:buNone/>
            </a:pPr>
            <a:r>
              <a:rPr b="0" i="1" lang="en-US" sz="2400" u="none">
                <a:solidFill>
                  <a:schemeClr val="dk1"/>
                </a:solidFill>
                <a:latin typeface="Corbel"/>
                <a:ea typeface="Corbel"/>
                <a:cs typeface="Corbel"/>
                <a:sym typeface="Corbel"/>
              </a:rPr>
              <a:t>Overeenkomsten: 1 God, heilig boek, na het hiernamaals verantwoording afleggen</a:t>
            </a:r>
            <a:br>
              <a:rPr b="0" i="1" lang="en-US" sz="2400" u="none">
                <a:solidFill>
                  <a:schemeClr val="dk1"/>
                </a:solidFill>
                <a:latin typeface="Corbel"/>
                <a:ea typeface="Corbel"/>
                <a:cs typeface="Corbel"/>
                <a:sym typeface="Corbel"/>
              </a:rPr>
            </a:br>
            <a:r>
              <a:rPr b="0" i="1" lang="en-US" sz="2400" u="none">
                <a:solidFill>
                  <a:schemeClr val="dk1"/>
                </a:solidFill>
                <a:latin typeface="Corbel"/>
                <a:ea typeface="Corbel"/>
                <a:cs typeface="Corbel"/>
                <a:sym typeface="Corbel"/>
              </a:rPr>
              <a:t>Verschil: Jezus was een profeet, Mohammed is de laatste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Centrale vragen in deze les</a:t>
            </a:r>
            <a:endParaRPr/>
          </a:p>
        </p:txBody>
      </p:sp>
      <p:sp>
        <p:nvSpPr>
          <p:cNvPr id="127" name="Google Shape;127;p18"/>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Hoe kwam de eerste moslimgemeenschap tot stand? </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Wat zijn de kernpunten van het hedendaagse geloof van de islam? </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Wat zijn de grondteksten van de islam en welke betekenis hebben deze voor moslims? </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Wat houden de basisrituelen van de islam in? </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Wat zijn overeenkomsten en verschillen tussen islam en christendom?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9"/>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De Profeet</a:t>
            </a:r>
            <a:endParaRPr/>
          </a:p>
        </p:txBody>
      </p:sp>
      <p:sp>
        <p:nvSpPr>
          <p:cNvPr id="133" name="Google Shape;133;p19"/>
          <p:cNvSpPr txBox="1"/>
          <p:nvPr>
            <p:ph idx="1" type="body"/>
          </p:nvPr>
        </p:nvSpPr>
        <p:spPr>
          <a:xfrm>
            <a:off x="1774825" y="2057400"/>
            <a:ext cx="4449762" cy="4022725"/>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 Mekka, ca. 570 - Medina, 8 juni 632</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610: eerste openbaring</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Prediken</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In conflict met leiders Mekka</a:t>
            </a:r>
            <a:endParaRPr/>
          </a:p>
          <a:p>
            <a:pPr indent="-182562" lvl="0" marL="228600" marR="0" rtl="0" algn="l">
              <a:lnSpc>
                <a:spcPct val="90000"/>
              </a:lnSpc>
              <a:spcBef>
                <a:spcPts val="1400"/>
              </a:spcBef>
              <a:spcAft>
                <a:spcPts val="0"/>
              </a:spcAft>
              <a:buClr>
                <a:schemeClr val="accent1"/>
              </a:buClr>
              <a:buSzPts val="1920"/>
              <a:buFont typeface="Corbel"/>
              <a:buChar char="•"/>
            </a:pPr>
            <a:r>
              <a:rPr b="0" i="0" lang="en-US" sz="2400" u="none" cap="none" strike="noStrike">
                <a:solidFill>
                  <a:schemeClr val="dk1"/>
                </a:solidFill>
                <a:latin typeface="Corbel"/>
                <a:ea typeface="Corbel"/>
                <a:cs typeface="Corbel"/>
                <a:sym typeface="Corbel"/>
              </a:rPr>
              <a:t>Vlucht naar Medina</a:t>
            </a:r>
            <a:endParaRPr b="0" i="0" sz="2400" u="none" cap="none" strike="noStrike">
              <a:solidFill>
                <a:schemeClr val="dk1"/>
              </a:solidFill>
              <a:latin typeface="Corbel"/>
              <a:ea typeface="Corbel"/>
              <a:cs typeface="Corbel"/>
              <a:sym typeface="Corbel"/>
            </a:endParaRPr>
          </a:p>
          <a:p>
            <a:pPr indent="-60642" lvl="0" marL="228600" marR="0" rtl="0" algn="l">
              <a:lnSpc>
                <a:spcPct val="90000"/>
              </a:lnSpc>
              <a:spcBef>
                <a:spcPts val="1400"/>
              </a:spcBef>
              <a:spcAft>
                <a:spcPts val="0"/>
              </a:spcAft>
              <a:buClr>
                <a:schemeClr val="accent1"/>
              </a:buClr>
              <a:buSzPts val="1920"/>
              <a:buFont typeface="Corbel"/>
              <a:buNone/>
            </a:pPr>
            <a:r>
              <a:t/>
            </a:r>
            <a:endParaRPr b="0" i="0" sz="2400" u="none">
              <a:solidFill>
                <a:schemeClr val="dk1"/>
              </a:solidFill>
              <a:latin typeface="Corbel"/>
              <a:ea typeface="Corbel"/>
              <a:cs typeface="Corbel"/>
              <a:sym typeface="Corbel"/>
            </a:endParaRPr>
          </a:p>
        </p:txBody>
      </p:sp>
      <p:pic>
        <p:nvPicPr>
          <p:cNvPr id="134" name="Google Shape;134;p19"/>
          <p:cNvPicPr preferRelativeResize="0"/>
          <p:nvPr>
            <p:ph idx="2" type="body"/>
          </p:nvPr>
        </p:nvPicPr>
        <p:blipFill rotWithShape="1">
          <a:blip r:embed="rId3">
            <a:alphaModFix/>
          </a:blip>
          <a:srcRect b="0" l="0" r="0" t="0"/>
          <a:stretch/>
        </p:blipFill>
        <p:spPr>
          <a:xfrm>
            <a:off x="6224587" y="2200275"/>
            <a:ext cx="4264025" cy="3209925"/>
          </a:xfrm>
          <a:prstGeom prst="rect">
            <a:avLst/>
          </a:prstGeom>
          <a:noFill/>
          <a:ln>
            <a:noFill/>
          </a:ln>
        </p:spPr>
      </p:pic>
      <p:sp>
        <p:nvSpPr>
          <p:cNvPr id="135" name="Google Shape;135;p19"/>
          <p:cNvSpPr txBox="1"/>
          <p:nvPr/>
        </p:nvSpPr>
        <p:spPr>
          <a:xfrm>
            <a:off x="6224587" y="5589587"/>
            <a:ext cx="3687762"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0" i="0" lang="en-US" sz="1800" u="none">
                <a:solidFill>
                  <a:schemeClr val="dk1"/>
                </a:solidFill>
                <a:latin typeface="Arial"/>
                <a:ea typeface="Arial"/>
                <a:cs typeface="Arial"/>
                <a:sym typeface="Arial"/>
              </a:rPr>
              <a:t>Mohammed en Djibriel (Gabriël), Perzië 1307.</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0"/>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De Hidjra </a:t>
            </a:r>
            <a:r>
              <a:rPr b="0" i="0" lang="en-US" sz="1800" u="none">
                <a:solidFill>
                  <a:schemeClr val="dk1"/>
                </a:solidFill>
                <a:latin typeface="Corbel"/>
                <a:ea typeface="Corbel"/>
                <a:cs typeface="Corbel"/>
                <a:sym typeface="Corbel"/>
              </a:rPr>
              <a:t>– Vlucht van Mohammed van Mekka naar Medina</a:t>
            </a:r>
            <a:endParaRPr/>
          </a:p>
        </p:txBody>
      </p:sp>
      <p:sp>
        <p:nvSpPr>
          <p:cNvPr id="141" name="Google Shape;141;p20"/>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Qoeraysj (stam) zijn beheerders van de Ka`ba: het polytheïstische heiligdom in Mekka</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Prediking van Mohammed is aanval op gevestigde orde</a:t>
            </a:r>
            <a:endParaRPr/>
          </a:p>
          <a:p>
            <a:pPr indent="-18256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a:p>
            <a:pPr indent="-182562" lvl="0" marL="228600" marR="0" rtl="0" algn="l">
              <a:lnSpc>
                <a:spcPct val="90000"/>
              </a:lnSpc>
              <a:spcBef>
                <a:spcPts val="1400"/>
              </a:spcBef>
              <a:spcAft>
                <a:spcPts val="0"/>
              </a:spcAft>
              <a:buClr>
                <a:schemeClr val="accent1"/>
              </a:buClr>
              <a:buSzPts val="1760"/>
              <a:buFont typeface="Corbel"/>
              <a:buNone/>
            </a:pPr>
            <a:r>
              <a:rPr b="0" i="0" lang="en-US" sz="2200" u="none">
                <a:solidFill>
                  <a:schemeClr val="dk1"/>
                </a:solidFill>
                <a:latin typeface="Corbel"/>
                <a:ea typeface="Corbel"/>
                <a:cs typeface="Corbel"/>
                <a:sym typeface="Corbel"/>
              </a:rPr>
              <a:t>622 Vlucht van Mekka naar Medina:</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Begin islamitische gemeenschap</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Begin islamitische jaartelling</a:t>
            </a:r>
            <a:endParaRPr/>
          </a:p>
          <a:p>
            <a:pPr indent="-7080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p:txBody>
      </p:sp>
      <p:pic>
        <p:nvPicPr>
          <p:cNvPr descr="https://upload.wikimedia.org/wikipedia/commons/e/e2/Kabaa.jpg" id="142" name="Google Shape;142;p20"/>
          <p:cNvPicPr preferRelativeResize="0"/>
          <p:nvPr/>
        </p:nvPicPr>
        <p:blipFill rotWithShape="1">
          <a:blip r:embed="rId3">
            <a:alphaModFix/>
          </a:blip>
          <a:srcRect b="0" l="0" r="0" t="0"/>
          <a:stretch/>
        </p:blipFill>
        <p:spPr>
          <a:xfrm>
            <a:off x="6364287" y="3573462"/>
            <a:ext cx="3446462" cy="2755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1"/>
          <p:cNvSpPr txBox="1"/>
          <p:nvPr>
            <p:ph type="title"/>
          </p:nvPr>
        </p:nvSpPr>
        <p:spPr>
          <a:xfrm>
            <a:off x="609600" y="274637"/>
            <a:ext cx="10972800" cy="11430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Vroeg-islamitische staat</a:t>
            </a:r>
            <a:endParaRPr/>
          </a:p>
        </p:txBody>
      </p:sp>
      <p:sp>
        <p:nvSpPr>
          <p:cNvPr id="148" name="Google Shape;148;p21"/>
          <p:cNvSpPr txBox="1"/>
          <p:nvPr>
            <p:ph idx="1" type="body"/>
          </p:nvPr>
        </p:nvSpPr>
        <p:spPr>
          <a:xfrm>
            <a:off x="609600" y="1600200"/>
            <a:ext cx="5384800" cy="4525962"/>
          </a:xfrm>
          <a:prstGeom prst="rect">
            <a:avLst/>
          </a:prstGeom>
          <a:noFill/>
          <a:ln>
            <a:noFill/>
          </a:ln>
        </p:spPr>
        <p:txBody>
          <a:bodyPr anchorCtr="0" anchor="t" bIns="45700" lIns="91425" spcFirstLastPara="1" rIns="91425" wrap="square" tIns="45700">
            <a:noAutofit/>
          </a:bodyPr>
          <a:lstStyle/>
          <a:p>
            <a:pPr indent="-182562" lvl="0" marL="228600" rtl="0" algn="l">
              <a:lnSpc>
                <a:spcPct val="90000"/>
              </a:lnSpc>
              <a:spcBef>
                <a:spcPts val="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Medina </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Theocratische islamitische staat = religieus en wereldlijk gezag zijn verweven;</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Door God gegeven regels gelden voor het hele leven;</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Nog steeds inspiratiebron;</a:t>
            </a:r>
            <a:endParaRPr/>
          </a:p>
          <a:p>
            <a:pPr indent="-40322" lvl="0" marL="228600" rtl="0" algn="l">
              <a:lnSpc>
                <a:spcPct val="90000"/>
              </a:lnSpc>
              <a:spcBef>
                <a:spcPts val="1400"/>
              </a:spcBef>
              <a:spcAft>
                <a:spcPts val="0"/>
              </a:spcAft>
              <a:buClr>
                <a:schemeClr val="accent1"/>
              </a:buClr>
              <a:buSzPts val="2240"/>
              <a:buFont typeface="Corbel"/>
              <a:buNone/>
            </a:pPr>
            <a:r>
              <a:t/>
            </a:r>
            <a:endParaRPr b="0" i="0" sz="2800" u="none">
              <a:solidFill>
                <a:schemeClr val="dk1"/>
              </a:solidFill>
              <a:latin typeface="Corbel"/>
              <a:ea typeface="Corbel"/>
              <a:cs typeface="Corbel"/>
              <a:sym typeface="Corbel"/>
            </a:endParaRPr>
          </a:p>
          <a:p>
            <a:pPr indent="-40323" lvl="0" marL="228600" rtl="0" algn="l">
              <a:lnSpc>
                <a:spcPct val="90000"/>
              </a:lnSpc>
              <a:spcBef>
                <a:spcPts val="1400"/>
              </a:spcBef>
              <a:spcAft>
                <a:spcPts val="0"/>
              </a:spcAft>
              <a:buSzPts val="2240"/>
              <a:buNone/>
            </a:pPr>
            <a:r>
              <a:t/>
            </a:r>
            <a:endParaRPr b="0" i="0" sz="2800" u="none">
              <a:solidFill>
                <a:schemeClr val="dk1"/>
              </a:solidFill>
              <a:latin typeface="Corbel"/>
              <a:ea typeface="Corbel"/>
              <a:cs typeface="Corbel"/>
              <a:sym typeface="Corbel"/>
            </a:endParaRPr>
          </a:p>
        </p:txBody>
      </p:sp>
      <p:pic>
        <p:nvPicPr>
          <p:cNvPr descr="255px-Masjid_Nabawi__Medina%2C_Saudi_Arabia" id="149" name="Google Shape;149;p21"/>
          <p:cNvPicPr preferRelativeResize="0"/>
          <p:nvPr>
            <p:ph idx="1" type="body"/>
          </p:nvPr>
        </p:nvPicPr>
        <p:blipFill rotWithShape="1">
          <a:blip r:embed="rId3">
            <a:alphaModFix/>
          </a:blip>
          <a:srcRect b="0" l="0" r="0" t="0"/>
          <a:stretch/>
        </p:blipFill>
        <p:spPr>
          <a:xfrm>
            <a:off x="6456362" y="2420937"/>
            <a:ext cx="3498850" cy="262096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2"/>
          <p:cNvSpPr txBox="1"/>
          <p:nvPr>
            <p:ph type="title"/>
          </p:nvPr>
        </p:nvSpPr>
        <p:spPr>
          <a:xfrm>
            <a:off x="1992312" y="404812"/>
            <a:ext cx="8229600" cy="1138237"/>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Wat is islam?</a:t>
            </a:r>
            <a:endParaRPr/>
          </a:p>
        </p:txBody>
      </p:sp>
      <p:sp>
        <p:nvSpPr>
          <p:cNvPr id="155" name="Google Shape;155;p22"/>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Onderwerping aan god;</a:t>
            </a:r>
            <a:endParaRPr/>
          </a:p>
          <a:p>
            <a:pPr indent="-182562" lvl="0" marL="228600" marR="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Islam gaat niet alleen over geloof in God, bepaald ook hoe je je moet gedragen, eten en de cultuur;</a:t>
            </a:r>
            <a:endParaRPr/>
          </a:p>
          <a:p>
            <a:pPr indent="-182562" lvl="0" marL="228600" marR="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Het is dus een complete levensfilosofie</a:t>
            </a:r>
            <a:br>
              <a:rPr b="0" i="0" lang="en-US" sz="2800" u="none">
                <a:solidFill>
                  <a:schemeClr val="dk1"/>
                </a:solidFill>
                <a:latin typeface="Corbel"/>
                <a:ea typeface="Corbel"/>
                <a:cs typeface="Corbel"/>
                <a:sym typeface="Corbel"/>
              </a:rPr>
            </a:br>
            <a:r>
              <a:rPr b="0" i="0" lang="en-US" sz="2800" u="none">
                <a:solidFill>
                  <a:schemeClr val="dk1"/>
                </a:solidFill>
                <a:latin typeface="Corbel"/>
                <a:ea typeface="Corbel"/>
                <a:cs typeface="Corbel"/>
                <a:sym typeface="Corbel"/>
              </a:rPr>
              <a:t>(geloof, levensvisie en gedragsregels)</a:t>
            </a:r>
            <a:br>
              <a:rPr b="0" i="0" lang="en-US" sz="2800" u="none">
                <a:solidFill>
                  <a:schemeClr val="dk1"/>
                </a:solidFill>
                <a:latin typeface="Corbel"/>
                <a:ea typeface="Corbel"/>
                <a:cs typeface="Corbel"/>
                <a:sym typeface="Corbel"/>
              </a:rPr>
            </a:b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3"/>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De profeten</a:t>
            </a:r>
            <a:endParaRPr/>
          </a:p>
        </p:txBody>
      </p:sp>
      <p:sp>
        <p:nvSpPr>
          <p:cNvPr id="161" name="Google Shape;161;p23"/>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90000"/>
              </a:lnSpc>
              <a:spcBef>
                <a:spcPts val="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Nuh = Noach</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Ibrahim = Abraham</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Musa = Mozes</a:t>
            </a:r>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Isa = Jezus</a:t>
            </a:r>
            <a:endParaRPr/>
          </a:p>
          <a:p>
            <a:pPr indent="-70802" lvl="0" marL="228600" marR="0" rtl="0" algn="l">
              <a:lnSpc>
                <a:spcPct val="90000"/>
              </a:lnSpc>
              <a:spcBef>
                <a:spcPts val="1400"/>
              </a:spcBef>
              <a:spcAft>
                <a:spcPts val="0"/>
              </a:spcAft>
              <a:buClr>
                <a:schemeClr val="accent1"/>
              </a:buClr>
              <a:buSzPts val="1760"/>
              <a:buFont typeface="Corbel"/>
              <a:buNone/>
            </a:pPr>
            <a:r>
              <a:t/>
            </a:r>
            <a:endParaRPr b="0" i="0" sz="2200" u="none">
              <a:solidFill>
                <a:schemeClr val="dk1"/>
              </a:solidFill>
              <a:latin typeface="Corbel"/>
              <a:ea typeface="Corbel"/>
              <a:cs typeface="Corbel"/>
              <a:sym typeface="Corbel"/>
            </a:endParaRPr>
          </a:p>
          <a:p>
            <a:pPr indent="-182562" lvl="0" marL="228600" marR="0" rtl="0" algn="l">
              <a:lnSpc>
                <a:spcPct val="90000"/>
              </a:lnSpc>
              <a:spcBef>
                <a:spcPts val="1400"/>
              </a:spcBef>
              <a:spcAft>
                <a:spcPts val="0"/>
              </a:spcAft>
              <a:buClr>
                <a:schemeClr val="accent1"/>
              </a:buClr>
              <a:buSzPts val="1760"/>
              <a:buFont typeface="Corbel"/>
              <a:buChar char="•"/>
            </a:pPr>
            <a:r>
              <a:rPr b="0" i="0" lang="en-US" sz="2200" u="none">
                <a:solidFill>
                  <a:schemeClr val="dk1"/>
                </a:solidFill>
                <a:latin typeface="Corbel"/>
                <a:ea typeface="Corbel"/>
                <a:cs typeface="Corbel"/>
                <a:sym typeface="Corbel"/>
              </a:rPr>
              <a:t>Mohammed is laatste profeet: </a:t>
            </a:r>
            <a:endParaRPr/>
          </a:p>
          <a:p>
            <a:pPr indent="-182561" lvl="1" marL="457200" marR="0" rtl="0" algn="l">
              <a:lnSpc>
                <a:spcPct val="90000"/>
              </a:lnSpc>
              <a:spcBef>
                <a:spcPts val="200"/>
              </a:spcBef>
              <a:spcAft>
                <a:spcPts val="0"/>
              </a:spcAft>
              <a:buClr>
                <a:schemeClr val="accent1"/>
              </a:buClr>
              <a:buSzPts val="1600"/>
              <a:buFont typeface="Corbel"/>
              <a:buChar char="•"/>
            </a:pPr>
            <a:r>
              <a:rPr b="0" i="0" lang="en-US" sz="2000" u="none" cap="none" strike="noStrike">
                <a:solidFill>
                  <a:schemeClr val="dk1"/>
                </a:solidFill>
                <a:latin typeface="Corbel"/>
                <a:ea typeface="Corbel"/>
                <a:cs typeface="Corbel"/>
                <a:sym typeface="Corbel"/>
              </a:rPr>
              <a:t>Zegel der Profeten</a:t>
            </a:r>
            <a:endParaRPr/>
          </a:p>
        </p:txBody>
      </p:sp>
      <p:pic>
        <p:nvPicPr>
          <p:cNvPr descr="http://www.marliesterborg.net/media/11194/maria%20moslim.jpg" id="162" name="Google Shape;162;p23"/>
          <p:cNvPicPr preferRelativeResize="0"/>
          <p:nvPr/>
        </p:nvPicPr>
        <p:blipFill rotWithShape="1">
          <a:blip r:embed="rId3">
            <a:alphaModFix/>
          </a:blip>
          <a:srcRect b="0" l="0" r="0" t="0"/>
          <a:stretch/>
        </p:blipFill>
        <p:spPr>
          <a:xfrm>
            <a:off x="6959600" y="1196975"/>
            <a:ext cx="2436812" cy="3211512"/>
          </a:xfrm>
          <a:prstGeom prst="rect">
            <a:avLst/>
          </a:prstGeom>
          <a:noFill/>
          <a:ln>
            <a:noFill/>
          </a:ln>
        </p:spPr>
      </p:pic>
      <p:sp>
        <p:nvSpPr>
          <p:cNvPr id="163" name="Google Shape;163;p23"/>
          <p:cNvSpPr txBox="1"/>
          <p:nvPr/>
        </p:nvSpPr>
        <p:spPr>
          <a:xfrm>
            <a:off x="6959600" y="4408487"/>
            <a:ext cx="2436812" cy="36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0" i="0" lang="en-US" sz="1800" u="none">
                <a:solidFill>
                  <a:schemeClr val="dk1"/>
                </a:solidFill>
                <a:latin typeface="Arial"/>
                <a:ea typeface="Arial"/>
                <a:cs typeface="Arial"/>
                <a:sym typeface="Arial"/>
              </a:rPr>
              <a:t>Maria en Jezus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4"/>
          <p:cNvSpPr txBox="1"/>
          <p:nvPr>
            <p:ph type="title"/>
          </p:nvPr>
        </p:nvSpPr>
        <p:spPr>
          <a:xfrm>
            <a:off x="609600" y="274637"/>
            <a:ext cx="10972800" cy="11430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orbel"/>
              <a:buNone/>
            </a:pPr>
            <a:r>
              <a:rPr b="0" i="0" lang="en-US" sz="3600" u="none">
                <a:solidFill>
                  <a:schemeClr val="dk1"/>
                </a:solidFill>
                <a:latin typeface="Corbel"/>
                <a:ea typeface="Corbel"/>
                <a:cs typeface="Corbel"/>
                <a:sym typeface="Corbel"/>
              </a:rPr>
              <a:t>Zuilen van de islam</a:t>
            </a:r>
            <a:endParaRPr/>
          </a:p>
        </p:txBody>
      </p:sp>
      <p:sp>
        <p:nvSpPr>
          <p:cNvPr id="169" name="Google Shape;169;p24"/>
          <p:cNvSpPr txBox="1"/>
          <p:nvPr>
            <p:ph idx="1" type="body"/>
          </p:nvPr>
        </p:nvSpPr>
        <p:spPr>
          <a:xfrm>
            <a:off x="911225" y="1441450"/>
            <a:ext cx="8362950" cy="4525962"/>
          </a:xfrm>
          <a:prstGeom prst="rect">
            <a:avLst/>
          </a:prstGeom>
          <a:noFill/>
          <a:ln>
            <a:noFill/>
          </a:ln>
        </p:spPr>
        <p:txBody>
          <a:bodyPr anchorCtr="0" anchor="t" bIns="45700" lIns="91425" spcFirstLastPara="1" rIns="91425" wrap="square" tIns="45700">
            <a:noAutofit/>
          </a:bodyPr>
          <a:lstStyle/>
          <a:p>
            <a:pPr indent="-182562" lvl="0" marL="228600" rtl="0" algn="l">
              <a:lnSpc>
                <a:spcPct val="90000"/>
              </a:lnSpc>
              <a:spcBef>
                <a:spcPts val="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Sjahada -&gt; Belijdenis</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Zakat -&gt; Aalmoezen</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Hadj -&gt; Bedevaart</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Ramadan -&gt; Vasten</a:t>
            </a:r>
            <a:endParaRPr/>
          </a:p>
          <a:p>
            <a:pPr indent="-182562" lvl="0" marL="228600" rtl="0" algn="l">
              <a:lnSpc>
                <a:spcPct val="90000"/>
              </a:lnSpc>
              <a:spcBef>
                <a:spcPts val="1400"/>
              </a:spcBef>
              <a:spcAft>
                <a:spcPts val="0"/>
              </a:spcAft>
              <a:buClr>
                <a:schemeClr val="accent1"/>
              </a:buClr>
              <a:buSzPts val="2240"/>
              <a:buFont typeface="Corbel"/>
              <a:buChar char="•"/>
            </a:pPr>
            <a:r>
              <a:rPr b="0" i="0" lang="en-US" sz="2800" u="none">
                <a:solidFill>
                  <a:schemeClr val="dk1"/>
                </a:solidFill>
                <a:latin typeface="Corbel"/>
                <a:ea typeface="Corbel"/>
                <a:cs typeface="Corbel"/>
                <a:sym typeface="Corbel"/>
              </a:rPr>
              <a:t>Salat -&gt; Gebeden</a:t>
            </a:r>
            <a:endParaRPr/>
          </a:p>
          <a:p>
            <a:pPr indent="-40322" lvl="0" marL="228600" rtl="0" algn="l">
              <a:lnSpc>
                <a:spcPct val="90000"/>
              </a:lnSpc>
              <a:spcBef>
                <a:spcPts val="1400"/>
              </a:spcBef>
              <a:spcAft>
                <a:spcPts val="0"/>
              </a:spcAft>
              <a:buClr>
                <a:schemeClr val="accent1"/>
              </a:buClr>
              <a:buSzPts val="2240"/>
              <a:buFont typeface="Corbel"/>
              <a:buNone/>
            </a:pPr>
            <a:r>
              <a:t/>
            </a:r>
            <a:endParaRPr b="0" i="0" sz="2800" u="none">
              <a:solidFill>
                <a:schemeClr val="dk1"/>
              </a:solidFill>
              <a:latin typeface="Corbel"/>
              <a:ea typeface="Corbel"/>
              <a:cs typeface="Corbel"/>
              <a:sym typeface="Corbel"/>
            </a:endParaRPr>
          </a:p>
          <a:p>
            <a:pPr indent="-40323" lvl="0" marL="228600" rtl="0" algn="l">
              <a:lnSpc>
                <a:spcPct val="90000"/>
              </a:lnSpc>
              <a:spcBef>
                <a:spcPts val="1400"/>
              </a:spcBef>
              <a:spcAft>
                <a:spcPts val="0"/>
              </a:spcAft>
              <a:buSzPts val="2240"/>
              <a:buNone/>
            </a:pPr>
            <a:r>
              <a:t/>
            </a:r>
            <a:endParaRPr b="0" i="0" sz="2800" u="none">
              <a:solidFill>
                <a:schemeClr val="dk1"/>
              </a:solidFill>
              <a:latin typeface="Corbel"/>
              <a:ea typeface="Corbel"/>
              <a:cs typeface="Corbel"/>
              <a:sym typeface="Corbel"/>
            </a:endParaRPr>
          </a:p>
        </p:txBody>
      </p:sp>
      <p:pic>
        <p:nvPicPr>
          <p:cNvPr id="170" name="Google Shape;170;p24"/>
          <p:cNvPicPr preferRelativeResize="0"/>
          <p:nvPr>
            <p:ph idx="1" type="body"/>
          </p:nvPr>
        </p:nvPicPr>
        <p:blipFill rotWithShape="1">
          <a:blip r:embed="rId3">
            <a:alphaModFix/>
          </a:blip>
          <a:srcRect b="0" l="0" r="0" t="0"/>
          <a:stretch/>
        </p:blipFill>
        <p:spPr>
          <a:xfrm>
            <a:off x="7572375" y="274637"/>
            <a:ext cx="2782887" cy="1858962"/>
          </a:xfrm>
          <a:prstGeom prst="rect">
            <a:avLst/>
          </a:prstGeom>
          <a:noFill/>
          <a:ln>
            <a:noFill/>
          </a:ln>
        </p:spPr>
      </p:pic>
      <p:sp>
        <p:nvSpPr>
          <p:cNvPr id="171" name="Google Shape;171;p24"/>
          <p:cNvSpPr txBox="1"/>
          <p:nvPr/>
        </p:nvSpPr>
        <p:spPr>
          <a:xfrm>
            <a:off x="7543800" y="2133600"/>
            <a:ext cx="2782887" cy="523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Arial"/>
              <a:buNone/>
            </a:pPr>
            <a:r>
              <a:rPr b="0" i="0" lang="en-US" sz="1400" u="none">
                <a:solidFill>
                  <a:schemeClr val="dk1"/>
                </a:solidFill>
                <a:latin typeface="Arial"/>
                <a:ea typeface="Arial"/>
                <a:cs typeface="Arial"/>
                <a:sym typeface="Arial"/>
              </a:rPr>
              <a:t>Vlag Saoedi-Arabië met daarop de Sjahada</a:t>
            </a:r>
            <a:endParaRPr/>
          </a:p>
        </p:txBody>
      </p:sp>
      <p:pic>
        <p:nvPicPr>
          <p:cNvPr id="172" name="Google Shape;172;p24"/>
          <p:cNvPicPr preferRelativeResize="0"/>
          <p:nvPr/>
        </p:nvPicPr>
        <p:blipFill rotWithShape="1">
          <a:blip r:embed="rId4">
            <a:alphaModFix/>
          </a:blip>
          <a:srcRect b="0" l="0" r="0" t="0"/>
          <a:stretch/>
        </p:blipFill>
        <p:spPr>
          <a:xfrm>
            <a:off x="8705850" y="2941637"/>
            <a:ext cx="1709737" cy="3048000"/>
          </a:xfrm>
          <a:prstGeom prst="rect">
            <a:avLst/>
          </a:prstGeom>
          <a:noFill/>
          <a:ln>
            <a:noFill/>
          </a:ln>
        </p:spPr>
      </p:pic>
      <p:sp>
        <p:nvSpPr>
          <p:cNvPr id="173" name="Google Shape;173;p24"/>
          <p:cNvSpPr txBox="1"/>
          <p:nvPr/>
        </p:nvSpPr>
        <p:spPr>
          <a:xfrm>
            <a:off x="8670925" y="5989637"/>
            <a:ext cx="1817687" cy="5222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Arial"/>
              <a:buNone/>
            </a:pPr>
            <a:r>
              <a:rPr b="0" i="0" lang="en-US" sz="1400" u="none">
                <a:solidFill>
                  <a:schemeClr val="dk1"/>
                </a:solidFill>
                <a:latin typeface="Arial"/>
                <a:ea typeface="Arial"/>
                <a:cs typeface="Arial"/>
                <a:sym typeface="Arial"/>
              </a:rPr>
              <a:t>Beeld van de Zakat calculator-app</a:t>
            </a:r>
            <a:endParaRPr/>
          </a:p>
        </p:txBody>
      </p:sp>
      <p:pic>
        <p:nvPicPr>
          <p:cNvPr id="174" name="Google Shape;174;p24"/>
          <p:cNvPicPr preferRelativeResize="0"/>
          <p:nvPr/>
        </p:nvPicPr>
        <p:blipFill rotWithShape="1">
          <a:blip r:embed="rId5">
            <a:alphaModFix/>
          </a:blip>
          <a:srcRect b="0" l="0" r="0" t="0"/>
          <a:stretch/>
        </p:blipFill>
        <p:spPr>
          <a:xfrm>
            <a:off x="5224462" y="4751387"/>
            <a:ext cx="2897187" cy="1663700"/>
          </a:xfrm>
          <a:prstGeom prst="rect">
            <a:avLst/>
          </a:prstGeom>
          <a:noFill/>
          <a:ln>
            <a:noFill/>
          </a:ln>
        </p:spPr>
      </p:pic>
      <p:pic>
        <p:nvPicPr>
          <p:cNvPr id="175" name="Google Shape;175;p24"/>
          <p:cNvPicPr preferRelativeResize="0"/>
          <p:nvPr/>
        </p:nvPicPr>
        <p:blipFill rotWithShape="1">
          <a:blip r:embed="rId6">
            <a:alphaModFix/>
          </a:blip>
          <a:srcRect b="0" l="0" r="0" t="0"/>
          <a:stretch/>
        </p:blipFill>
        <p:spPr>
          <a:xfrm>
            <a:off x="5294312" y="1550987"/>
            <a:ext cx="2081212" cy="2779712"/>
          </a:xfrm>
          <a:prstGeom prst="rect">
            <a:avLst/>
          </a:prstGeom>
          <a:noFill/>
          <a:ln>
            <a:noFill/>
          </a:ln>
        </p:spPr>
      </p:pic>
      <p:pic>
        <p:nvPicPr>
          <p:cNvPr id="176" name="Google Shape;176;p24"/>
          <p:cNvPicPr preferRelativeResize="0"/>
          <p:nvPr/>
        </p:nvPicPr>
        <p:blipFill rotWithShape="1">
          <a:blip r:embed="rId7">
            <a:alphaModFix/>
          </a:blip>
          <a:srcRect b="0" l="0" r="0" t="0"/>
          <a:stretch/>
        </p:blipFill>
        <p:spPr>
          <a:xfrm>
            <a:off x="1843087" y="4583112"/>
            <a:ext cx="2752725" cy="1831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5"/>
          <p:cNvSpPr txBox="1"/>
          <p:nvPr>
            <p:ph type="title"/>
          </p:nvPr>
        </p:nvSpPr>
        <p:spPr>
          <a:xfrm>
            <a:off x="1143000" y="609600"/>
            <a:ext cx="9875837" cy="135572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orbel"/>
              <a:buNone/>
            </a:pPr>
            <a:r>
              <a:rPr b="0" i="0" lang="en-US" sz="4400" u="none">
                <a:solidFill>
                  <a:schemeClr val="dk1"/>
                </a:solidFill>
                <a:latin typeface="Corbel"/>
                <a:ea typeface="Corbel"/>
                <a:cs typeface="Corbel"/>
                <a:sym typeface="Corbel"/>
              </a:rPr>
              <a:t>De 5 zuilen (verplicht)</a:t>
            </a:r>
            <a:endParaRPr/>
          </a:p>
        </p:txBody>
      </p:sp>
      <p:sp>
        <p:nvSpPr>
          <p:cNvPr id="183" name="Google Shape;183;p25"/>
          <p:cNvSpPr txBox="1"/>
          <p:nvPr>
            <p:ph idx="1" type="body"/>
          </p:nvPr>
        </p:nvSpPr>
        <p:spPr>
          <a:xfrm>
            <a:off x="1143000" y="2057400"/>
            <a:ext cx="9872662" cy="4038600"/>
          </a:xfrm>
          <a:prstGeom prst="rect">
            <a:avLst/>
          </a:prstGeom>
          <a:noFill/>
          <a:ln>
            <a:noFill/>
          </a:ln>
        </p:spPr>
        <p:txBody>
          <a:bodyPr anchorCtr="0" anchor="t" bIns="45700" lIns="91425" spcFirstLastPara="1" rIns="91425" wrap="square" tIns="45700">
            <a:noAutofit/>
          </a:bodyPr>
          <a:lstStyle/>
          <a:p>
            <a:pPr indent="-182562" lvl="0" marL="228600" marR="0" rtl="0" algn="l">
              <a:lnSpc>
                <a:spcPct val="80000"/>
              </a:lnSpc>
              <a:spcBef>
                <a:spcPts val="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Sjahada = Geloven in Allah</a:t>
            </a:r>
            <a:endParaRPr/>
          </a:p>
          <a:p>
            <a:pPr indent="-182562" lvl="0" marL="228600" marR="0" rtl="0" algn="l">
              <a:lnSpc>
                <a:spcPct val="8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Salaat = Het verplichte gebed, 5x per dag</a:t>
            </a:r>
            <a:endParaRPr/>
          </a:p>
          <a:p>
            <a:pPr indent="-182562" lvl="0" marL="228600" marR="0" rtl="0" algn="l">
              <a:lnSpc>
                <a:spcPct val="8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Zakat = Liefdadigheid</a:t>
            </a:r>
            <a:endParaRPr/>
          </a:p>
          <a:p>
            <a:pPr indent="-182562" lvl="0" marL="228600" marR="0" rtl="0" algn="l">
              <a:lnSpc>
                <a:spcPct val="8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Ramadan = Verplichte vastenmaand (niet voor zieken of zwangere vrouwen en vanaf 12 jaar)</a:t>
            </a:r>
            <a:endParaRPr/>
          </a:p>
          <a:p>
            <a:pPr indent="-182562" lvl="0" marL="228600" marR="0" rtl="0" algn="l">
              <a:lnSpc>
                <a:spcPct val="8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Hadj = Bedevaard naar Mekka</a:t>
            </a:r>
            <a:endParaRPr/>
          </a:p>
          <a:p>
            <a:pPr indent="-70802" lvl="0" marL="228600" marR="0" rtl="0" algn="l">
              <a:lnSpc>
                <a:spcPct val="80000"/>
              </a:lnSpc>
              <a:spcBef>
                <a:spcPts val="1400"/>
              </a:spcBef>
              <a:spcAft>
                <a:spcPts val="0"/>
              </a:spcAft>
              <a:buClr>
                <a:schemeClr val="accent1"/>
              </a:buClr>
              <a:buSzPts val="1760"/>
              <a:buFont typeface="Corbel"/>
              <a:buNone/>
            </a:pPr>
            <a:r>
              <a:t/>
            </a:r>
            <a:endParaRPr b="0" i="0" sz="2200" u="none">
              <a:solidFill>
                <a:schemeClr val="accent1"/>
              </a:solidFill>
              <a:latin typeface="Corbel"/>
              <a:ea typeface="Corbel"/>
              <a:cs typeface="Corbel"/>
              <a:sym typeface="Corbel"/>
            </a:endParaRPr>
          </a:p>
          <a:p>
            <a:pPr indent="-182562" lvl="0" marL="228600" marR="0" rtl="0" algn="l">
              <a:lnSpc>
                <a:spcPct val="80000"/>
              </a:lnSpc>
              <a:spcBef>
                <a:spcPts val="1400"/>
              </a:spcBef>
              <a:spcAft>
                <a:spcPts val="0"/>
              </a:spcAft>
              <a:buClr>
                <a:schemeClr val="accent1"/>
              </a:buClr>
              <a:buSzPts val="1760"/>
              <a:buFont typeface="Corbel"/>
              <a:buNone/>
            </a:pPr>
            <a:r>
              <a:rPr b="0" i="0" lang="en-US" sz="2200" u="none">
                <a:solidFill>
                  <a:schemeClr val="dk1"/>
                </a:solidFill>
                <a:latin typeface="Corbel"/>
                <a:ea typeface="Corbel"/>
                <a:cs typeface="Corbel"/>
                <a:sym typeface="Corbel"/>
              </a:rPr>
              <a:t>Er is nog een 6</a:t>
            </a:r>
            <a:r>
              <a:rPr b="0" baseline="30000" i="0" lang="en-US" sz="2200" u="none">
                <a:solidFill>
                  <a:schemeClr val="dk1"/>
                </a:solidFill>
                <a:latin typeface="Corbel"/>
                <a:ea typeface="Corbel"/>
                <a:cs typeface="Corbel"/>
                <a:sym typeface="Corbel"/>
              </a:rPr>
              <a:t>e</a:t>
            </a:r>
            <a:r>
              <a:rPr b="0" i="0" lang="en-US" sz="2200" u="none">
                <a:solidFill>
                  <a:schemeClr val="dk1"/>
                </a:solidFill>
                <a:latin typeface="Corbel"/>
                <a:ea typeface="Corbel"/>
                <a:cs typeface="Corbel"/>
                <a:sym typeface="Corbel"/>
              </a:rPr>
              <a:t> verplichting</a:t>
            </a:r>
            <a:endParaRPr/>
          </a:p>
          <a:p>
            <a:pPr indent="-182562" lvl="0" marL="228600" marR="0" rtl="0" algn="l">
              <a:lnSpc>
                <a:spcPct val="80000"/>
              </a:lnSpc>
              <a:spcBef>
                <a:spcPts val="1400"/>
              </a:spcBef>
              <a:spcAft>
                <a:spcPts val="0"/>
              </a:spcAft>
              <a:buClr>
                <a:schemeClr val="accent1"/>
              </a:buClr>
              <a:buSzPts val="1760"/>
              <a:buFont typeface="Corbel"/>
              <a:buChar char="•"/>
            </a:pPr>
            <a:r>
              <a:rPr b="0" i="0" lang="en-US" sz="2200" u="none">
                <a:solidFill>
                  <a:schemeClr val="accent1"/>
                </a:solidFill>
                <a:latin typeface="Corbel"/>
                <a:ea typeface="Corbel"/>
                <a:cs typeface="Corbel"/>
                <a:sym typeface="Corbel"/>
              </a:rPr>
              <a:t>Jihad = Betekend letterlijk “beheersing” of “bescherming”</a:t>
            </a:r>
            <a:endParaRPr/>
          </a:p>
        </p:txBody>
      </p:sp>
    </p:spTree>
  </p:cSld>
  <p:clrMapOvr>
    <a:masterClrMapping/>
  </p:clrMapOvr>
</p:sld>
</file>

<file path=ppt/theme/theme1.xml><?xml version="1.0" encoding="utf-8"?>
<a:theme xmlns:a="http://schemas.openxmlformats.org/drawingml/2006/main" xmlns:r="http://schemas.openxmlformats.org/officeDocument/2006/relationships" name="1_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3_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